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8.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3"/>
    <p:sldMasterId id="2147483671" r:id="rId4"/>
  </p:sldMasterIdLst>
  <p:notesMasterIdLst>
    <p:notesMasterId r:id="rId34"/>
  </p:notesMasterIdLst>
  <p:sldIdLst>
    <p:sldId id="352" r:id="rId5"/>
    <p:sldId id="347" r:id="rId6"/>
    <p:sldId id="356" r:id="rId7"/>
    <p:sldId id="403" r:id="rId8"/>
    <p:sldId id="404" r:id="rId9"/>
    <p:sldId id="406" r:id="rId10"/>
    <p:sldId id="405" r:id="rId11"/>
    <p:sldId id="316" r:id="rId12"/>
    <p:sldId id="408" r:id="rId13"/>
    <p:sldId id="325" r:id="rId14"/>
    <p:sldId id="608" r:id="rId15"/>
    <p:sldId id="553" r:id="rId16"/>
    <p:sldId id="588" r:id="rId17"/>
    <p:sldId id="554" r:id="rId18"/>
    <p:sldId id="556" r:id="rId19"/>
    <p:sldId id="557" r:id="rId20"/>
    <p:sldId id="560" r:id="rId21"/>
    <p:sldId id="558" r:id="rId22"/>
    <p:sldId id="559" r:id="rId23"/>
    <p:sldId id="454" r:id="rId24"/>
    <p:sldId id="455" r:id="rId25"/>
    <p:sldId id="456" r:id="rId26"/>
    <p:sldId id="504" r:id="rId27"/>
    <p:sldId id="570" r:id="rId28"/>
    <p:sldId id="571" r:id="rId29"/>
    <p:sldId id="604" r:id="rId30"/>
    <p:sldId id="501" r:id="rId31"/>
    <p:sldId id="505" r:id="rId32"/>
    <p:sldId id="502"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45" userDrawn="1">
          <p15:clr>
            <a:srgbClr val="A4A3A4"/>
          </p15:clr>
        </p15:guide>
        <p15:guide id="2" pos="39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DFB"/>
    <a:srgbClr val="1C82FF"/>
    <a:srgbClr val="CBF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110" d="100"/>
          <a:sy n="110" d="100"/>
        </p:scale>
        <p:origin x="2262" y="102"/>
      </p:cViewPr>
      <p:guideLst>
        <p:guide orient="horz" pos="2645"/>
        <p:guide pos="3928"/>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notesMaster" Target="notesMasters/notesMaster1.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svg>
</file>

<file path=ppt/media/image19.jpeg>
</file>

<file path=ppt/media/image2.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
        <p:nvSpPr>
          <p:cNvPr id="2" name="액자 12"/>
          <p:cNvSpPr/>
          <p:nvPr userDrawn="1"/>
        </p:nvSpPr>
        <p:spPr>
          <a:xfrm>
            <a:off x="547181" y="1761846"/>
            <a:ext cx="11097638" cy="3334311"/>
          </a:xfrm>
          <a:prstGeom prst="frame">
            <a:avLst>
              <a:gd name="adj1" fmla="val 241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 name="그림 개체 틀 2"/>
          <p:cNvSpPr>
            <a:spLocks noGrp="1"/>
          </p:cNvSpPr>
          <p:nvPr>
            <p:ph type="pic" sz="quarter" idx="10" hasCustomPrompt="1"/>
          </p:nvPr>
        </p:nvSpPr>
        <p:spPr>
          <a:xfrm>
            <a:off x="910352" y="569068"/>
            <a:ext cx="3661647" cy="5719864"/>
          </a:xfrm>
          <a:prstGeom prst="rect">
            <a:avLst/>
          </a:prstGeom>
          <a:solidFill>
            <a:schemeClr val="bg1">
              <a:lumMod val="95000"/>
            </a:schemeClr>
          </a:solidFill>
          <a:ln w="152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2" name="Rectangle 5"/>
          <p:cNvSpPr/>
          <p:nvPr userDrawn="1"/>
        </p:nvSpPr>
        <p:spPr>
          <a:xfrm>
            <a:off x="1" y="0"/>
            <a:ext cx="388402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3" name="Group 5"/>
          <p:cNvGrpSpPr/>
          <p:nvPr userDrawn="1"/>
        </p:nvGrpSpPr>
        <p:grpSpPr>
          <a:xfrm>
            <a:off x="4484680" y="2679371"/>
            <a:ext cx="2029599" cy="3505672"/>
            <a:chOff x="1438761" y="2033015"/>
            <a:chExt cx="1980000" cy="3420000"/>
          </a:xfrm>
        </p:grpSpPr>
        <p:sp>
          <p:nvSpPr>
            <p:cNvPr id="4" name="Rounded Rectangle 41"/>
            <p:cNvSpPr/>
            <p:nvPr userDrawn="1"/>
          </p:nvSpPr>
          <p:spPr>
            <a:xfrm>
              <a:off x="1438761" y="2033015"/>
              <a:ext cx="1980000" cy="342000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ectangle 42"/>
            <p:cNvSpPr/>
            <p:nvPr userDrawn="1"/>
          </p:nvSpPr>
          <p:spPr>
            <a:xfrm>
              <a:off x="2310398" y="2205587"/>
              <a:ext cx="236725" cy="45719"/>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6" name="Group 6"/>
            <p:cNvGrpSpPr/>
            <p:nvPr userDrawn="1"/>
          </p:nvGrpSpPr>
          <p:grpSpPr>
            <a:xfrm>
              <a:off x="2332851" y="5138854"/>
              <a:ext cx="191820" cy="211002"/>
              <a:chOff x="2453209" y="5151638"/>
              <a:chExt cx="191820" cy="211002"/>
            </a:xfrm>
          </p:grpSpPr>
          <p:sp>
            <p:nvSpPr>
              <p:cNvPr id="7" name="Oval 44"/>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ounded Rectangle 45"/>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9" name="Group 5"/>
          <p:cNvGrpSpPr/>
          <p:nvPr userDrawn="1"/>
        </p:nvGrpSpPr>
        <p:grpSpPr>
          <a:xfrm>
            <a:off x="6976147" y="2717584"/>
            <a:ext cx="2029599" cy="3505672"/>
            <a:chOff x="1438761" y="2033015"/>
            <a:chExt cx="1980000" cy="3420000"/>
          </a:xfrm>
        </p:grpSpPr>
        <p:sp>
          <p:nvSpPr>
            <p:cNvPr id="10" name="Rounded Rectangle 41"/>
            <p:cNvSpPr/>
            <p:nvPr userDrawn="1"/>
          </p:nvSpPr>
          <p:spPr>
            <a:xfrm>
              <a:off x="1438761" y="2033015"/>
              <a:ext cx="1980000" cy="342000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Rectangle 42"/>
            <p:cNvSpPr/>
            <p:nvPr userDrawn="1"/>
          </p:nvSpPr>
          <p:spPr>
            <a:xfrm>
              <a:off x="2310398" y="2205587"/>
              <a:ext cx="236725" cy="45719"/>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2" name="Group 6"/>
            <p:cNvGrpSpPr/>
            <p:nvPr userDrawn="1"/>
          </p:nvGrpSpPr>
          <p:grpSpPr>
            <a:xfrm>
              <a:off x="2332851" y="5138854"/>
              <a:ext cx="191820" cy="211002"/>
              <a:chOff x="2453209" y="5151638"/>
              <a:chExt cx="191820" cy="211002"/>
            </a:xfrm>
          </p:grpSpPr>
          <p:sp>
            <p:nvSpPr>
              <p:cNvPr id="13" name="Oval 44"/>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Rounded Rectangle 45"/>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15" name="Group 5"/>
          <p:cNvGrpSpPr/>
          <p:nvPr userDrawn="1"/>
        </p:nvGrpSpPr>
        <p:grpSpPr>
          <a:xfrm>
            <a:off x="9467615" y="2727858"/>
            <a:ext cx="2029599" cy="3505672"/>
            <a:chOff x="1438761" y="2033015"/>
            <a:chExt cx="1980000" cy="3420000"/>
          </a:xfrm>
        </p:grpSpPr>
        <p:sp>
          <p:nvSpPr>
            <p:cNvPr id="16" name="Rounded Rectangle 41"/>
            <p:cNvSpPr/>
            <p:nvPr userDrawn="1"/>
          </p:nvSpPr>
          <p:spPr>
            <a:xfrm>
              <a:off x="1438761" y="2033015"/>
              <a:ext cx="1980000" cy="342000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Rectangle 42"/>
            <p:cNvSpPr/>
            <p:nvPr userDrawn="1"/>
          </p:nvSpPr>
          <p:spPr>
            <a:xfrm>
              <a:off x="2310398" y="2205587"/>
              <a:ext cx="236725" cy="45719"/>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8" name="Group 6"/>
            <p:cNvGrpSpPr/>
            <p:nvPr userDrawn="1"/>
          </p:nvGrpSpPr>
          <p:grpSpPr>
            <a:xfrm>
              <a:off x="2332851" y="5138854"/>
              <a:ext cx="191820" cy="211002"/>
              <a:chOff x="2453209" y="5151638"/>
              <a:chExt cx="191820" cy="211002"/>
            </a:xfrm>
          </p:grpSpPr>
          <p:sp>
            <p:nvSpPr>
              <p:cNvPr id="19" name="Oval 44"/>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0" name="Rounded Rectangle 45"/>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21" name="Picture Placeholder 2"/>
          <p:cNvSpPr>
            <a:spLocks noGrp="1"/>
          </p:cNvSpPr>
          <p:nvPr>
            <p:ph type="pic" idx="16" hasCustomPrompt="1"/>
          </p:nvPr>
        </p:nvSpPr>
        <p:spPr>
          <a:xfrm>
            <a:off x="4602823" y="3009935"/>
            <a:ext cx="1797978" cy="2794757"/>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2" name="Picture Placeholder 2"/>
          <p:cNvSpPr>
            <a:spLocks noGrp="1"/>
          </p:cNvSpPr>
          <p:nvPr>
            <p:ph type="pic" idx="17" hasCustomPrompt="1"/>
          </p:nvPr>
        </p:nvSpPr>
        <p:spPr>
          <a:xfrm>
            <a:off x="7094290" y="3009935"/>
            <a:ext cx="1797978" cy="2794757"/>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3" name="Picture Placeholder 2"/>
          <p:cNvSpPr>
            <a:spLocks noGrp="1"/>
          </p:cNvSpPr>
          <p:nvPr>
            <p:ph type="pic" idx="18" hasCustomPrompt="1"/>
          </p:nvPr>
        </p:nvSpPr>
        <p:spPr>
          <a:xfrm>
            <a:off x="9585758" y="3009935"/>
            <a:ext cx="1797978" cy="2794757"/>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4" name="Oval 11"/>
          <p:cNvSpPr/>
          <p:nvPr userDrawn="1"/>
        </p:nvSpPr>
        <p:spPr>
          <a:xfrm>
            <a:off x="6000620" y="5764092"/>
            <a:ext cx="6959602" cy="504057"/>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
        <p:nvSpPr>
          <p:cNvPr id="2" name="Picture Placeholder 2"/>
          <p:cNvSpPr>
            <a:spLocks noGrp="1"/>
          </p:cNvSpPr>
          <p:nvPr>
            <p:ph type="pic" idx="1" hasCustomPrompt="1"/>
          </p:nvPr>
        </p:nvSpPr>
        <p:spPr>
          <a:xfrm>
            <a:off x="4092000" y="0"/>
            <a:ext cx="8100000" cy="3960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3" name="Picture Placeholder 2"/>
          <p:cNvSpPr>
            <a:spLocks noGrp="1"/>
          </p:cNvSpPr>
          <p:nvPr>
            <p:ph type="pic" idx="10" hasCustomPrompt="1"/>
          </p:nvPr>
        </p:nvSpPr>
        <p:spPr>
          <a:xfrm>
            <a:off x="0" y="3960000"/>
            <a:ext cx="4092000" cy="2898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4" name="Rectangle 3"/>
          <p:cNvSpPr/>
          <p:nvPr userDrawn="1"/>
        </p:nvSpPr>
        <p:spPr>
          <a:xfrm>
            <a:off x="4200000" y="4050000"/>
            <a:ext cx="7992000" cy="2808000"/>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1200" b="1" dirty="0">
              <a:latin typeface="+mn-l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sp>
        <p:nvSpPr>
          <p:cNvPr id="2" name="Oval 11"/>
          <p:cNvSpPr/>
          <p:nvPr userDrawn="1"/>
        </p:nvSpPr>
        <p:spPr>
          <a:xfrm>
            <a:off x="6000620" y="5764092"/>
            <a:ext cx="6959602" cy="504057"/>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 name="Oval 11"/>
          <p:cNvSpPr/>
          <p:nvPr userDrawn="1"/>
        </p:nvSpPr>
        <p:spPr>
          <a:xfrm>
            <a:off x="6000620" y="2958188"/>
            <a:ext cx="6959602" cy="504057"/>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nvGrpSpPr>
          <p:cNvPr id="4" name="Group 12"/>
          <p:cNvGrpSpPr/>
          <p:nvPr userDrawn="1"/>
        </p:nvGrpSpPr>
        <p:grpSpPr>
          <a:xfrm>
            <a:off x="7397562" y="792688"/>
            <a:ext cx="4157729" cy="2426868"/>
            <a:chOff x="-548507" y="477868"/>
            <a:chExt cx="11570449" cy="6357177"/>
          </a:xfrm>
        </p:grpSpPr>
        <p:sp>
          <p:nvSpPr>
            <p:cNvPr id="5" name="Freeform: Shape 21"/>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6" name="Freeform: Shape 22"/>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7" name="Freeform: Shape 23"/>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8" name="Freeform: Shape 24"/>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9" name="Freeform: Shape 25"/>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0" name="Group 26"/>
            <p:cNvGrpSpPr/>
            <p:nvPr/>
          </p:nvGrpSpPr>
          <p:grpSpPr>
            <a:xfrm>
              <a:off x="1606" y="6382978"/>
              <a:ext cx="413937" cy="115242"/>
              <a:chOff x="5955" y="6353672"/>
              <a:chExt cx="413937" cy="115242"/>
            </a:xfrm>
          </p:grpSpPr>
          <p:sp>
            <p:nvSpPr>
              <p:cNvPr id="15" name="Rectangle: Rounded Corners 31"/>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32"/>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27"/>
            <p:cNvGrpSpPr/>
            <p:nvPr/>
          </p:nvGrpSpPr>
          <p:grpSpPr>
            <a:xfrm>
              <a:off x="9855291" y="6381600"/>
              <a:ext cx="885989" cy="115242"/>
              <a:chOff x="5955" y="6353672"/>
              <a:chExt cx="413937" cy="115242"/>
            </a:xfrm>
          </p:grpSpPr>
          <p:sp>
            <p:nvSpPr>
              <p:cNvPr id="13" name="Rectangle: Rounded Corners 29"/>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30"/>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 name="Freeform: Shape 28"/>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1" fmla="*/ 2536444 w 3976489"/>
                <a:gd name="connsiteY0-2" fmla="*/ 0 h 4238316"/>
                <a:gd name="connsiteX1-3" fmla="*/ 3976489 w 3976489"/>
                <a:gd name="connsiteY1-4" fmla="*/ 241371 h 4238316"/>
                <a:gd name="connsiteX2-5" fmla="*/ 3968307 w 3976489"/>
                <a:gd name="connsiteY2-6" fmla="*/ 4238316 h 4238316"/>
                <a:gd name="connsiteX3-7" fmla="*/ 0 w 3976489"/>
                <a:gd name="connsiteY3-8" fmla="*/ 4238316 h 4238316"/>
                <a:gd name="connsiteX0-9" fmla="*/ 2536444 w 3976489"/>
                <a:gd name="connsiteY0-10" fmla="*/ 0 h 4238316"/>
                <a:gd name="connsiteX1-11" fmla="*/ 3976489 w 3976489"/>
                <a:gd name="connsiteY1-12" fmla="*/ 213683 h 4238316"/>
                <a:gd name="connsiteX2-13" fmla="*/ 3968307 w 3976489"/>
                <a:gd name="connsiteY2-14" fmla="*/ 4238316 h 4238316"/>
                <a:gd name="connsiteX3-15" fmla="*/ 0 w 3976489"/>
                <a:gd name="connsiteY3-16" fmla="*/ 4238316 h 4238316"/>
                <a:gd name="connsiteX0-17" fmla="*/ 2473335 w 3976489"/>
                <a:gd name="connsiteY0-18" fmla="*/ 0 h 4035268"/>
                <a:gd name="connsiteX1-19" fmla="*/ 3976489 w 3976489"/>
                <a:gd name="connsiteY1-20" fmla="*/ 10635 h 4035268"/>
                <a:gd name="connsiteX2-21" fmla="*/ 3968307 w 3976489"/>
                <a:gd name="connsiteY2-22" fmla="*/ 4035268 h 4035268"/>
                <a:gd name="connsiteX3-23" fmla="*/ 0 w 3976489"/>
                <a:gd name="connsiteY3-24" fmla="*/ 4035268 h 4035268"/>
              </a:gdLst>
              <a:ahLst/>
              <a:cxnLst>
                <a:cxn ang="0">
                  <a:pos x="connsiteX0-1" y="connsiteY0-2"/>
                </a:cxn>
                <a:cxn ang="0">
                  <a:pos x="connsiteX1-3" y="connsiteY1-4"/>
                </a:cxn>
                <a:cxn ang="0">
                  <a:pos x="connsiteX2-5" y="connsiteY2-6"/>
                </a:cxn>
                <a:cxn ang="0">
                  <a:pos x="connsiteX3-7" y="connsiteY3-8"/>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17" name="Group 12"/>
          <p:cNvGrpSpPr/>
          <p:nvPr userDrawn="1"/>
        </p:nvGrpSpPr>
        <p:grpSpPr>
          <a:xfrm>
            <a:off x="7397562" y="3619369"/>
            <a:ext cx="4157729" cy="2426868"/>
            <a:chOff x="-548507" y="477868"/>
            <a:chExt cx="11570449" cy="6357177"/>
          </a:xfrm>
        </p:grpSpPr>
        <p:sp>
          <p:nvSpPr>
            <p:cNvPr id="18" name="Freeform: Shape 21"/>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9" name="Freeform: Shape 22"/>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20" name="Freeform: Shape 23"/>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21" name="Freeform: Shape 24"/>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22" name="Freeform: Shape 25"/>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23" name="Group 26"/>
            <p:cNvGrpSpPr/>
            <p:nvPr/>
          </p:nvGrpSpPr>
          <p:grpSpPr>
            <a:xfrm>
              <a:off x="1606" y="6382978"/>
              <a:ext cx="413937" cy="115242"/>
              <a:chOff x="5955" y="6353672"/>
              <a:chExt cx="413937" cy="115242"/>
            </a:xfrm>
          </p:grpSpPr>
          <p:sp>
            <p:nvSpPr>
              <p:cNvPr id="28" name="Rectangle: Rounded Corners 31"/>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32"/>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7"/>
            <p:cNvGrpSpPr/>
            <p:nvPr/>
          </p:nvGrpSpPr>
          <p:grpSpPr>
            <a:xfrm>
              <a:off x="9855291" y="6381600"/>
              <a:ext cx="885989" cy="115242"/>
              <a:chOff x="5955" y="6353672"/>
              <a:chExt cx="413937" cy="115242"/>
            </a:xfrm>
          </p:grpSpPr>
          <p:sp>
            <p:nvSpPr>
              <p:cNvPr id="26" name="Rectangle: Rounded Corners 29"/>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30"/>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 name="Freeform: Shape 28"/>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1" fmla="*/ 2536444 w 3976489"/>
                <a:gd name="connsiteY0-2" fmla="*/ 0 h 4238316"/>
                <a:gd name="connsiteX1-3" fmla="*/ 3976489 w 3976489"/>
                <a:gd name="connsiteY1-4" fmla="*/ 241371 h 4238316"/>
                <a:gd name="connsiteX2-5" fmla="*/ 3968307 w 3976489"/>
                <a:gd name="connsiteY2-6" fmla="*/ 4238316 h 4238316"/>
                <a:gd name="connsiteX3-7" fmla="*/ 0 w 3976489"/>
                <a:gd name="connsiteY3-8" fmla="*/ 4238316 h 4238316"/>
                <a:gd name="connsiteX0-9" fmla="*/ 2536444 w 3976489"/>
                <a:gd name="connsiteY0-10" fmla="*/ 0 h 4238316"/>
                <a:gd name="connsiteX1-11" fmla="*/ 3976489 w 3976489"/>
                <a:gd name="connsiteY1-12" fmla="*/ 213683 h 4238316"/>
                <a:gd name="connsiteX2-13" fmla="*/ 3968307 w 3976489"/>
                <a:gd name="connsiteY2-14" fmla="*/ 4238316 h 4238316"/>
                <a:gd name="connsiteX3-15" fmla="*/ 0 w 3976489"/>
                <a:gd name="connsiteY3-16" fmla="*/ 4238316 h 4238316"/>
                <a:gd name="connsiteX0-17" fmla="*/ 2473335 w 3976489"/>
                <a:gd name="connsiteY0-18" fmla="*/ 0 h 4035268"/>
                <a:gd name="connsiteX1-19" fmla="*/ 3976489 w 3976489"/>
                <a:gd name="connsiteY1-20" fmla="*/ 10635 h 4035268"/>
                <a:gd name="connsiteX2-21" fmla="*/ 3968307 w 3976489"/>
                <a:gd name="connsiteY2-22" fmla="*/ 4035268 h 4035268"/>
                <a:gd name="connsiteX3-23" fmla="*/ 0 w 3976489"/>
                <a:gd name="connsiteY3-24" fmla="*/ 4035268 h 4035268"/>
              </a:gdLst>
              <a:ahLst/>
              <a:cxnLst>
                <a:cxn ang="0">
                  <a:pos x="connsiteX0-1" y="connsiteY0-2"/>
                </a:cxn>
                <a:cxn ang="0">
                  <a:pos x="connsiteX1-3" y="connsiteY1-4"/>
                </a:cxn>
                <a:cxn ang="0">
                  <a:pos x="connsiteX2-5" y="connsiteY2-6"/>
                </a:cxn>
                <a:cxn ang="0">
                  <a:pos x="connsiteX3-7" y="connsiteY3-8"/>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0" name="Picture Placeholder 2"/>
          <p:cNvSpPr>
            <a:spLocks noGrp="1"/>
          </p:cNvSpPr>
          <p:nvPr>
            <p:ph type="pic" idx="1" hasCustomPrompt="1"/>
          </p:nvPr>
        </p:nvSpPr>
        <p:spPr>
          <a:xfrm>
            <a:off x="7997791" y="898584"/>
            <a:ext cx="2976555" cy="203702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1" name="Picture Placeholder 2"/>
          <p:cNvSpPr>
            <a:spLocks noGrp="1"/>
          </p:cNvSpPr>
          <p:nvPr>
            <p:ph type="pic" idx="10" hasCustomPrompt="1"/>
          </p:nvPr>
        </p:nvSpPr>
        <p:spPr>
          <a:xfrm>
            <a:off x="7997791" y="3732552"/>
            <a:ext cx="2976555" cy="203702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PNG &amp; Shapes Layout</a:t>
            </a:r>
            <a:endParaRPr lang="en-US" altLang="ko-KR"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Icon Sets Layout</a:t>
            </a:r>
            <a:endParaRPr lang="en-US" altLang="ko-KR" dirty="0"/>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0"/>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0">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0">
              <a:solidFill>
                <a:schemeClr val="tx1">
                  <a:lumMod val="85000"/>
                  <a:lumOff val="15000"/>
                </a:schemeClr>
              </a:solidFill>
            </a:endParaRPr>
          </a:p>
        </p:txBody>
      </p:sp>
      <p:sp>
        <p:nvSpPr>
          <p:cNvPr id="58" name="TextBox 57"/>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anose="020B0604020202020204" pitchFamily="34" charset="0"/>
                <a:cs typeface="Arial" panose="020B0604020202020204" pitchFamily="34" charset="0"/>
              </a:rPr>
              <a:t>You can Resize without losing quality</a:t>
            </a:r>
            <a:endParaRPr lang="ko-KR" altLang="en-US" sz="1400" b="1" dirty="0">
              <a:solidFill>
                <a:schemeClr val="bg1"/>
              </a:solidFill>
              <a:latin typeface="Arial" panose="020B0604020202020204" pitchFamily="34" charset="0"/>
              <a:cs typeface="Arial" panose="020B0604020202020204" pitchFamily="34" charset="0"/>
            </a:endParaRPr>
          </a:p>
        </p:txBody>
      </p:sp>
      <p:sp>
        <p:nvSpPr>
          <p:cNvPr id="59" name="TextBox 58"/>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anose="020B0604020202020204" pitchFamily="34" charset="0"/>
                <a:cs typeface="Arial" panose="020B0604020202020204" pitchFamily="34" charset="0"/>
              </a:rPr>
              <a:t>You can Change Fill Color &amp;</a:t>
            </a:r>
            <a:endParaRPr lang="en-US" altLang="ko-KR" sz="1400" b="1" dirty="0">
              <a:solidFill>
                <a:schemeClr val="bg1"/>
              </a:solidFill>
              <a:latin typeface="Arial" panose="020B0604020202020204" pitchFamily="34" charset="0"/>
              <a:cs typeface="Arial" panose="020B0604020202020204" pitchFamily="34" charset="0"/>
            </a:endParaRPr>
          </a:p>
          <a:p>
            <a:r>
              <a:rPr lang="en-US" altLang="ko-KR" sz="1400" b="1" dirty="0">
                <a:solidFill>
                  <a:schemeClr val="bg1"/>
                </a:solidFill>
                <a:latin typeface="Arial" panose="020B0604020202020204" pitchFamily="34" charset="0"/>
                <a:cs typeface="Arial" panose="020B0604020202020204" pitchFamily="34" charset="0"/>
              </a:rPr>
              <a:t>Line Color</a:t>
            </a:r>
            <a:endParaRPr lang="ko-KR" altLang="en-US" sz="1400" b="1" dirty="0">
              <a:solidFill>
                <a:schemeClr val="bg1"/>
              </a:solidFill>
              <a:latin typeface="Arial" panose="020B0604020202020204" pitchFamily="34" charset="0"/>
              <a:cs typeface="Arial" panose="020B0604020202020204" pitchFamily="34" charset="0"/>
            </a:endParaRPr>
          </a:p>
        </p:txBody>
      </p:sp>
      <p:sp>
        <p:nvSpPr>
          <p:cNvPr id="60" name="TextBox 59"/>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anose="020B0604020202020204" pitchFamily="34" charset="0"/>
                <a:cs typeface="Arial" panose="020B0604020202020204" pitchFamily="34" charset="0"/>
              </a:rPr>
              <a:t>www.allppt.com</a:t>
            </a:r>
            <a:endParaRPr lang="ko-KR" altLang="en-US" sz="1400" dirty="0">
              <a:solidFill>
                <a:schemeClr val="bg1"/>
              </a:solidFill>
              <a:latin typeface="Arial" panose="020B0604020202020204" pitchFamily="34" charset="0"/>
              <a:cs typeface="Arial" panose="020B0604020202020204" pitchFamily="34" charset="0"/>
            </a:endParaRPr>
          </a:p>
        </p:txBody>
      </p:sp>
      <p:sp>
        <p:nvSpPr>
          <p:cNvPr id="61" name="TextBox 60"/>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anose="020B0604020202020204" pitchFamily="34" charset="0"/>
              </a:rPr>
              <a:t>FREE </a:t>
            </a:r>
            <a:endParaRPr lang="en-US" altLang="ko-KR" sz="2800" b="1" dirty="0">
              <a:solidFill>
                <a:schemeClr val="bg1"/>
              </a:solidFill>
              <a:latin typeface="+mn-lt"/>
              <a:ea typeface="+mn-ea"/>
              <a:cs typeface="Arial" panose="020B0604020202020204" pitchFamily="34" charset="0"/>
            </a:endParaRPr>
          </a:p>
          <a:p>
            <a:r>
              <a:rPr lang="en-US" altLang="ko-KR" sz="2800" b="1" dirty="0">
                <a:solidFill>
                  <a:schemeClr val="bg1"/>
                </a:solidFill>
                <a:latin typeface="+mn-lt"/>
                <a:ea typeface="+mn-ea"/>
                <a:cs typeface="Arial" panose="020B0604020202020204" pitchFamily="34" charset="0"/>
              </a:rPr>
              <a:t>PPT TEMPLATES</a:t>
            </a:r>
            <a:endParaRPr lang="en-US" altLang="ko-KR" sz="2800" b="1" dirty="0">
              <a:solidFill>
                <a:schemeClr val="bg1"/>
              </a:solidFill>
              <a:latin typeface="+mn-lt"/>
              <a:ea typeface="+mn-ea"/>
              <a:cs typeface="Arial" panose="020B0604020202020204" pitchFamily="34" charset="0"/>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Our Team LAYOUT</a:t>
            </a:r>
            <a:endParaRPr lang="en-US" altLang="ko-KR" dirty="0"/>
          </a:p>
        </p:txBody>
      </p:sp>
      <p:sp>
        <p:nvSpPr>
          <p:cNvPr id="4" name="Rounded Rectangle 4"/>
          <p:cNvSpPr/>
          <p:nvPr userDrawn="1"/>
        </p:nvSpPr>
        <p:spPr>
          <a:xfrm>
            <a:off x="714000" y="1560384"/>
            <a:ext cx="10764000" cy="3276000"/>
          </a:xfrm>
          <a:prstGeom prst="roundRect">
            <a:avLst>
              <a:gd name="adj" fmla="val 899"/>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ko-KR" altLang="en-US" dirty="0">
              <a:solidFill>
                <a:schemeClr val="lt1"/>
              </a:solidFill>
            </a:endParaRPr>
          </a:p>
        </p:txBody>
      </p:sp>
      <p:sp>
        <p:nvSpPr>
          <p:cNvPr id="5" name="그림 개체 틀 6"/>
          <p:cNvSpPr>
            <a:spLocks noGrp="1"/>
          </p:cNvSpPr>
          <p:nvPr>
            <p:ph type="pic" sz="quarter" idx="11" hasCustomPrompt="1"/>
          </p:nvPr>
        </p:nvSpPr>
        <p:spPr>
          <a:xfrm>
            <a:off x="893359" y="1741253"/>
            <a:ext cx="1908000" cy="2520000"/>
          </a:xfrm>
          <a:prstGeom prst="rect">
            <a:avLst/>
          </a:prstGeom>
          <a:solidFill>
            <a:schemeClr val="bg1">
              <a:lumMod val="95000"/>
            </a:schemeClr>
          </a:solidFill>
        </p:spPr>
        <p:txBody>
          <a:bodyPr wrap="square" tIns="576000" anchor="ctr">
            <a:noAutofit/>
          </a:bodyPr>
          <a:lstStyle>
            <a:lvl1pPr marL="0" marR="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lang="ko-KR" altLang="en-US" sz="1200" baseline="0">
                <a:latin typeface="+mn-lt"/>
              </a:defRPr>
            </a:lvl1pPr>
          </a:lstStyle>
          <a:p>
            <a:pPr marL="0" marR="0" lvl="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a:pPr>
            <a:r>
              <a:rPr lang="en-US" altLang="ko-KR" dirty="0"/>
              <a:t>Insert Your Image</a:t>
            </a:r>
            <a:endParaRPr lang="ko-KR" altLang="en-US" dirty="0"/>
          </a:p>
          <a:p>
            <a:pPr marL="0" lvl="0" indent="0" algn="ctr">
              <a:buNone/>
            </a:pPr>
            <a:endParaRPr lang="ko-KR" altLang="en-US" dirty="0"/>
          </a:p>
        </p:txBody>
      </p:sp>
      <p:sp>
        <p:nvSpPr>
          <p:cNvPr id="6" name="그림 개체 틀 6"/>
          <p:cNvSpPr>
            <a:spLocks noGrp="1"/>
          </p:cNvSpPr>
          <p:nvPr>
            <p:ph type="pic" sz="quarter" idx="12" hasCustomPrompt="1"/>
          </p:nvPr>
        </p:nvSpPr>
        <p:spPr>
          <a:xfrm>
            <a:off x="3018201" y="1741253"/>
            <a:ext cx="1908000" cy="2520000"/>
          </a:xfrm>
          <a:prstGeom prst="rect">
            <a:avLst/>
          </a:prstGeom>
          <a:solidFill>
            <a:schemeClr val="bg1">
              <a:lumMod val="95000"/>
            </a:schemeClr>
          </a:solidFill>
        </p:spPr>
        <p:txBody>
          <a:bodyPr wrap="square" tIns="576000" anchor="ctr">
            <a:noAutofit/>
          </a:bodyPr>
          <a:lstStyle>
            <a:lvl1pPr marL="0" marR="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lang="ko-KR" altLang="en-US" sz="1200" baseline="0">
                <a:latin typeface="+mn-lt"/>
              </a:defRPr>
            </a:lvl1pPr>
          </a:lstStyle>
          <a:p>
            <a:pPr marL="0" marR="0" lvl="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a:pPr>
            <a:r>
              <a:rPr lang="en-US" altLang="ko-KR" dirty="0"/>
              <a:t>Insert Your Image</a:t>
            </a:r>
            <a:endParaRPr lang="ko-KR" altLang="en-US" dirty="0"/>
          </a:p>
          <a:p>
            <a:pPr marL="0" lvl="0" indent="0" algn="ctr">
              <a:buNone/>
            </a:pPr>
            <a:endParaRPr lang="ko-KR" altLang="en-US" dirty="0"/>
          </a:p>
        </p:txBody>
      </p:sp>
      <p:sp>
        <p:nvSpPr>
          <p:cNvPr id="7" name="그림 개체 틀 6"/>
          <p:cNvSpPr>
            <a:spLocks noGrp="1"/>
          </p:cNvSpPr>
          <p:nvPr>
            <p:ph type="pic" sz="quarter" idx="13" hasCustomPrompt="1"/>
          </p:nvPr>
        </p:nvSpPr>
        <p:spPr>
          <a:xfrm>
            <a:off x="5143043" y="1741253"/>
            <a:ext cx="1908000" cy="2520000"/>
          </a:xfrm>
          <a:prstGeom prst="rect">
            <a:avLst/>
          </a:prstGeom>
          <a:solidFill>
            <a:schemeClr val="bg1">
              <a:lumMod val="95000"/>
            </a:schemeClr>
          </a:solidFill>
        </p:spPr>
        <p:txBody>
          <a:bodyPr wrap="square" tIns="576000" anchor="ctr">
            <a:noAutofit/>
          </a:bodyPr>
          <a:lstStyle>
            <a:lvl1pPr marL="0" marR="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lang="ko-KR" altLang="en-US" sz="1200" baseline="0">
                <a:latin typeface="+mn-lt"/>
              </a:defRPr>
            </a:lvl1pPr>
          </a:lstStyle>
          <a:p>
            <a:pPr marL="0" marR="0" lvl="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a:pPr>
            <a:r>
              <a:rPr lang="en-US" altLang="ko-KR" dirty="0"/>
              <a:t>Insert Your Image</a:t>
            </a:r>
            <a:endParaRPr lang="ko-KR" altLang="en-US" dirty="0"/>
          </a:p>
          <a:p>
            <a:pPr marL="0" lvl="0" indent="0" algn="ctr">
              <a:buNone/>
            </a:pPr>
            <a:endParaRPr lang="ko-KR" altLang="en-US" dirty="0"/>
          </a:p>
        </p:txBody>
      </p:sp>
      <p:sp>
        <p:nvSpPr>
          <p:cNvPr id="8" name="그림 개체 틀 6"/>
          <p:cNvSpPr>
            <a:spLocks noGrp="1"/>
          </p:cNvSpPr>
          <p:nvPr>
            <p:ph type="pic" sz="quarter" idx="14" hasCustomPrompt="1"/>
          </p:nvPr>
        </p:nvSpPr>
        <p:spPr>
          <a:xfrm>
            <a:off x="7267884" y="1741253"/>
            <a:ext cx="1908000" cy="2520000"/>
          </a:xfrm>
          <a:prstGeom prst="rect">
            <a:avLst/>
          </a:prstGeom>
          <a:solidFill>
            <a:schemeClr val="bg1">
              <a:lumMod val="95000"/>
            </a:schemeClr>
          </a:solidFill>
        </p:spPr>
        <p:txBody>
          <a:bodyPr wrap="square" tIns="576000" anchor="ctr">
            <a:noAutofit/>
          </a:bodyPr>
          <a:lstStyle>
            <a:lvl1pPr marL="0" marR="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lang="ko-KR" altLang="en-US" sz="1200" baseline="0">
                <a:latin typeface="+mn-lt"/>
              </a:defRPr>
            </a:lvl1pPr>
          </a:lstStyle>
          <a:p>
            <a:pPr marL="0" marR="0" lvl="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a:pPr>
            <a:r>
              <a:rPr lang="en-US" altLang="ko-KR" dirty="0"/>
              <a:t>Insert Your Image</a:t>
            </a:r>
            <a:endParaRPr lang="ko-KR" altLang="en-US" dirty="0"/>
          </a:p>
          <a:p>
            <a:pPr marL="0" lvl="0" indent="0" algn="ctr">
              <a:buNone/>
            </a:pPr>
            <a:endParaRPr lang="ko-KR" altLang="en-US" dirty="0"/>
          </a:p>
        </p:txBody>
      </p:sp>
      <p:sp>
        <p:nvSpPr>
          <p:cNvPr id="9" name="그림 개체 틀 6"/>
          <p:cNvSpPr>
            <a:spLocks noGrp="1"/>
          </p:cNvSpPr>
          <p:nvPr>
            <p:ph type="pic" sz="quarter" idx="15" hasCustomPrompt="1"/>
          </p:nvPr>
        </p:nvSpPr>
        <p:spPr>
          <a:xfrm>
            <a:off x="9392725" y="1741253"/>
            <a:ext cx="1908000" cy="2520000"/>
          </a:xfrm>
          <a:prstGeom prst="rect">
            <a:avLst/>
          </a:prstGeom>
          <a:solidFill>
            <a:schemeClr val="bg1">
              <a:lumMod val="95000"/>
            </a:schemeClr>
          </a:solidFill>
        </p:spPr>
        <p:txBody>
          <a:bodyPr wrap="square" tIns="576000" anchor="ctr">
            <a:noAutofit/>
          </a:bodyPr>
          <a:lstStyle>
            <a:lvl1pPr marL="0" marR="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lang="ko-KR" altLang="en-US" sz="1200" baseline="0">
                <a:latin typeface="+mn-lt"/>
              </a:defRPr>
            </a:lvl1pPr>
          </a:lstStyle>
          <a:p>
            <a:pPr marL="0" marR="0" lvl="0" indent="0" algn="ctr" defTabSz="914400" rtl="0" eaLnBrk="1" fontAlgn="auto" latinLnBrk="1" hangingPunct="1">
              <a:lnSpc>
                <a:spcPct val="100000"/>
              </a:lnSpc>
              <a:spcBef>
                <a:spcPct val="20000"/>
              </a:spcBef>
              <a:spcAft>
                <a:spcPts val="0"/>
              </a:spcAft>
              <a:buClrTx/>
              <a:buSzTx/>
              <a:buFont typeface="Arial" panose="020B0604020202020204" pitchFamily="34" charset="0"/>
              <a:buNone/>
              <a:defRPr/>
            </a:pPr>
            <a:r>
              <a:rPr lang="en-US" altLang="ko-KR" dirty="0"/>
              <a:t>Insert Your Image</a:t>
            </a:r>
            <a:endParaRPr lang="ko-KR" altLang="en-US" dirty="0"/>
          </a:p>
          <a:p>
            <a:pPr marL="0" lvl="0" indent="0" algn="ctr">
              <a:buNone/>
            </a:pPr>
            <a:endParaRPr lang="ko-KR"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Rectangle 1"/>
          <p:cNvSpPr/>
          <p:nvPr userDrawn="1"/>
        </p:nvSpPr>
        <p:spPr>
          <a:xfrm>
            <a:off x="0" y="2303253"/>
            <a:ext cx="12192000" cy="22514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a:cs typeface="Arial" panose="020B0604020202020204" pitchFamily="34" charset="0"/>
            </a:endParaRPr>
          </a:p>
        </p:txBody>
      </p:sp>
      <p:sp>
        <p:nvSpPr>
          <p:cNvPr id="3" name="Rectangle 5"/>
          <p:cNvSpPr/>
          <p:nvPr userDrawn="1"/>
        </p:nvSpPr>
        <p:spPr>
          <a:xfrm>
            <a:off x="0" y="4592128"/>
            <a:ext cx="12192000" cy="1035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6"/>
          <p:cNvSpPr/>
          <p:nvPr userDrawn="1"/>
        </p:nvSpPr>
        <p:spPr>
          <a:xfrm>
            <a:off x="0" y="2162355"/>
            <a:ext cx="12192000" cy="1035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11"/>
          <p:cNvSpPr>
            <a:spLocks noGrp="1"/>
          </p:cNvSpPr>
          <p:nvPr>
            <p:ph type="pic" sz="quarter" idx="10" hasCustomPrompt="1"/>
          </p:nvPr>
        </p:nvSpPr>
        <p:spPr>
          <a:xfrm>
            <a:off x="6961516" y="573702"/>
            <a:ext cx="4468483" cy="5710596"/>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defRPr sz="1800"/>
            </a:lvl1pPr>
          </a:lstStyle>
          <a:p>
            <a:r>
              <a:rPr lang="en-US" altLang="ko-KR" dirty="0"/>
              <a:t>Your Picture Here And Send To Back</a:t>
            </a:r>
            <a:endParaRPr lang="ko-KR"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2" name="Picture Placeholder 3"/>
          <p:cNvSpPr>
            <a:spLocks noGrp="1"/>
          </p:cNvSpPr>
          <p:nvPr>
            <p:ph type="pic" sz="quarter" idx="14" hasCustomPrompt="1"/>
          </p:nvPr>
        </p:nvSpPr>
        <p:spPr>
          <a:xfrm>
            <a:off x="0" y="0"/>
            <a:ext cx="6504010" cy="6858000"/>
          </a:xfrm>
          <a:custGeom>
            <a:avLst/>
            <a:gdLst>
              <a:gd name="connsiteX0" fmla="*/ 2612170 w 6504010"/>
              <a:gd name="connsiteY0" fmla="*/ 0 h 6858000"/>
              <a:gd name="connsiteX1" fmla="*/ 4486354 w 6504010"/>
              <a:gd name="connsiteY1" fmla="*/ 0 h 6858000"/>
              <a:gd name="connsiteX2" fmla="*/ 6504010 w 6504010"/>
              <a:gd name="connsiteY2" fmla="*/ 4666806 h 6858000"/>
              <a:gd name="connsiteX3" fmla="*/ 1435812 w 6504010"/>
              <a:gd name="connsiteY3" fmla="*/ 6858000 h 6858000"/>
              <a:gd name="connsiteX4" fmla="*/ 1101944 w 6504010"/>
              <a:gd name="connsiteY4" fmla="*/ 6858000 h 6858000"/>
              <a:gd name="connsiteX5" fmla="*/ 0 w 6504010"/>
              <a:gd name="connsiteY5" fmla="*/ 4309223 h 6858000"/>
              <a:gd name="connsiteX6" fmla="*/ 0 w 6504010"/>
              <a:gd name="connsiteY6" fmla="*/ 112935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4010" h="6858000">
                <a:moveTo>
                  <a:pt x="2612170" y="0"/>
                </a:moveTo>
                <a:lnTo>
                  <a:pt x="4486354" y="0"/>
                </a:lnTo>
                <a:lnTo>
                  <a:pt x="6504010" y="4666806"/>
                </a:lnTo>
                <a:lnTo>
                  <a:pt x="1435812" y="6858000"/>
                </a:lnTo>
                <a:lnTo>
                  <a:pt x="1101944" y="6858000"/>
                </a:lnTo>
                <a:lnTo>
                  <a:pt x="0" y="4309223"/>
                </a:lnTo>
                <a:lnTo>
                  <a:pt x="0" y="1129351"/>
                </a:lnTo>
                <a:close/>
              </a:path>
            </a:pathLst>
          </a:custGeom>
          <a:solidFill>
            <a:schemeClr val="bg1">
              <a:lumMod val="95000"/>
            </a:schemeClr>
          </a:solidFill>
        </p:spPr>
        <p:txBody>
          <a:bodyPr wrap="square" anchor="ctr">
            <a:noAutofit/>
          </a:bodyP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1.xml"/><Relationship Id="rId8" Type="http://schemas.openxmlformats.org/officeDocument/2006/relationships/slideLayout" Target="../slideLayouts/slideLayout10.xml"/><Relationship Id="rId7" Type="http://schemas.openxmlformats.org/officeDocument/2006/relationships/slideLayout" Target="../slideLayouts/slideLayout9.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3" Type="http://schemas.openxmlformats.org/officeDocument/2006/relationships/slideLayout" Target="../slideLayouts/slideLayout5.xml"/><Relationship Id="rId20" Type="http://schemas.openxmlformats.org/officeDocument/2006/relationships/theme" Target="../theme/theme2.xml"/><Relationship Id="rId2" Type="http://schemas.openxmlformats.org/officeDocument/2006/relationships/slideLayout" Target="../slideLayouts/slideLayout4.xml"/><Relationship Id="rId19" Type="http://schemas.openxmlformats.org/officeDocument/2006/relationships/slideLayout" Target="../slideLayouts/slideLayout21.xml"/><Relationship Id="rId18" Type="http://schemas.openxmlformats.org/officeDocument/2006/relationships/slideLayout" Target="../slideLayouts/slideLayout20.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3" Type="http://schemas.openxmlformats.org/officeDocument/2006/relationships/slideLayout" Target="../slideLayouts/slideLayout15.xml"/><Relationship Id="rId12" Type="http://schemas.openxmlformats.org/officeDocument/2006/relationships/slideLayout" Target="../slideLayouts/slideLayout14.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2"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9" Type="http://schemas.openxmlformats.org/officeDocument/2006/relationships/image" Target="../media/image21.jpeg"/><Relationship Id="rId8" Type="http://schemas.openxmlformats.org/officeDocument/2006/relationships/tags" Target="../tags/tag103.xml"/><Relationship Id="rId7" Type="http://schemas.openxmlformats.org/officeDocument/2006/relationships/image" Target="../media/image20.jpeg"/><Relationship Id="rId6" Type="http://schemas.openxmlformats.org/officeDocument/2006/relationships/tags" Target="../tags/tag102.xml"/><Relationship Id="rId5" Type="http://schemas.openxmlformats.org/officeDocument/2006/relationships/image" Target="../media/image19.jpeg"/><Relationship Id="rId4" Type="http://schemas.openxmlformats.org/officeDocument/2006/relationships/tags" Target="../tags/tag101.xml"/><Relationship Id="rId3" Type="http://schemas.openxmlformats.org/officeDocument/2006/relationships/image" Target="../media/image18.svg"/><Relationship Id="rId2" Type="http://schemas.openxmlformats.org/officeDocument/2006/relationships/image" Target="../media/image17.png"/><Relationship Id="rId14" Type="http://schemas.openxmlformats.org/officeDocument/2006/relationships/slideLayout" Target="../slideLayouts/slideLayout3.xml"/><Relationship Id="rId13" Type="http://schemas.openxmlformats.org/officeDocument/2006/relationships/tags" Target="../tags/tag106.xml"/><Relationship Id="rId12" Type="http://schemas.openxmlformats.org/officeDocument/2006/relationships/tags" Target="../tags/tag105.xml"/><Relationship Id="rId11" Type="http://schemas.openxmlformats.org/officeDocument/2006/relationships/tags" Target="../tags/tag104.xml"/><Relationship Id="rId10" Type="http://schemas.openxmlformats.org/officeDocument/2006/relationships/image" Target="../media/image22.png"/><Relationship Id="rId1" Type="http://schemas.openxmlformats.org/officeDocument/2006/relationships/tags" Target="../tags/tag100.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9" Type="http://schemas.openxmlformats.org/officeDocument/2006/relationships/tags" Target="../tags/tag116.xml"/><Relationship Id="rId8" Type="http://schemas.openxmlformats.org/officeDocument/2006/relationships/tags" Target="../tags/tag115.xml"/><Relationship Id="rId7" Type="http://schemas.openxmlformats.org/officeDocument/2006/relationships/tags" Target="../tags/tag114.xml"/><Relationship Id="rId6" Type="http://schemas.openxmlformats.org/officeDocument/2006/relationships/tags" Target="../tags/tag113.xml"/><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0" Type="http://schemas.openxmlformats.org/officeDocument/2006/relationships/slideLayout" Target="../slideLayouts/slideLayout3.xml"/><Relationship Id="rId1" Type="http://schemas.openxmlformats.org/officeDocument/2006/relationships/tags" Target="../tags/tag108.xml"/></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3.png"/><Relationship Id="rId3" Type="http://schemas.openxmlformats.org/officeDocument/2006/relationships/tags" Target="../tags/tag119.xml"/><Relationship Id="rId2" Type="http://schemas.openxmlformats.org/officeDocument/2006/relationships/tags" Target="../tags/tag118.xml"/><Relationship Id="rId1" Type="http://schemas.openxmlformats.org/officeDocument/2006/relationships/tags" Target="../tags/tag117.xml"/></Relationships>
</file>

<file path=ppt/slides/_rels/slide16.xml.rels><?xml version="1.0" encoding="UTF-8" standalone="yes"?>
<Relationships xmlns="http://schemas.openxmlformats.org/package/2006/relationships"><Relationship Id="rId9" Type="http://schemas.openxmlformats.org/officeDocument/2006/relationships/tags" Target="../tags/tag128.xml"/><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5" Type="http://schemas.openxmlformats.org/officeDocument/2006/relationships/slideLayout" Target="../slideLayouts/slideLayout3.xml"/><Relationship Id="rId34" Type="http://schemas.openxmlformats.org/officeDocument/2006/relationships/image" Target="../media/image27.png"/><Relationship Id="rId33" Type="http://schemas.openxmlformats.org/officeDocument/2006/relationships/tags" Target="../tags/tag149.xml"/><Relationship Id="rId32" Type="http://schemas.openxmlformats.org/officeDocument/2006/relationships/tags" Target="../tags/tag148.xml"/><Relationship Id="rId31" Type="http://schemas.openxmlformats.org/officeDocument/2006/relationships/image" Target="../media/image26.png"/><Relationship Id="rId30" Type="http://schemas.openxmlformats.org/officeDocument/2006/relationships/tags" Target="../tags/tag147.xml"/><Relationship Id="rId3" Type="http://schemas.openxmlformats.org/officeDocument/2006/relationships/tags" Target="../tags/tag122.xml"/><Relationship Id="rId29" Type="http://schemas.openxmlformats.org/officeDocument/2006/relationships/image" Target="../media/image25.png"/><Relationship Id="rId28" Type="http://schemas.openxmlformats.org/officeDocument/2006/relationships/tags" Target="../tags/tag146.xml"/><Relationship Id="rId27" Type="http://schemas.openxmlformats.org/officeDocument/2006/relationships/image" Target="../media/image24.png"/><Relationship Id="rId26" Type="http://schemas.openxmlformats.org/officeDocument/2006/relationships/tags" Target="../tags/tag145.xml"/><Relationship Id="rId25" Type="http://schemas.openxmlformats.org/officeDocument/2006/relationships/tags" Target="../tags/tag144.xml"/><Relationship Id="rId24" Type="http://schemas.openxmlformats.org/officeDocument/2006/relationships/tags" Target="../tags/tag143.xml"/><Relationship Id="rId23" Type="http://schemas.openxmlformats.org/officeDocument/2006/relationships/tags" Target="../tags/tag142.xml"/><Relationship Id="rId22" Type="http://schemas.openxmlformats.org/officeDocument/2006/relationships/tags" Target="../tags/tag141.xml"/><Relationship Id="rId21" Type="http://schemas.openxmlformats.org/officeDocument/2006/relationships/tags" Target="../tags/tag140.xml"/><Relationship Id="rId20" Type="http://schemas.openxmlformats.org/officeDocument/2006/relationships/tags" Target="../tags/tag139.xml"/><Relationship Id="rId2" Type="http://schemas.openxmlformats.org/officeDocument/2006/relationships/tags" Target="../tags/tag121.xml"/><Relationship Id="rId19" Type="http://schemas.openxmlformats.org/officeDocument/2006/relationships/tags" Target="../tags/tag138.xml"/><Relationship Id="rId18" Type="http://schemas.openxmlformats.org/officeDocument/2006/relationships/tags" Target="../tags/tag137.xml"/><Relationship Id="rId17" Type="http://schemas.openxmlformats.org/officeDocument/2006/relationships/tags" Target="../tags/tag136.xml"/><Relationship Id="rId16" Type="http://schemas.openxmlformats.org/officeDocument/2006/relationships/tags" Target="../tags/tag135.xml"/><Relationship Id="rId15" Type="http://schemas.openxmlformats.org/officeDocument/2006/relationships/tags" Target="../tags/tag134.xml"/><Relationship Id="rId14" Type="http://schemas.openxmlformats.org/officeDocument/2006/relationships/tags" Target="../tags/tag133.xml"/><Relationship Id="rId13" Type="http://schemas.openxmlformats.org/officeDocument/2006/relationships/tags" Target="../tags/tag132.xml"/><Relationship Id="rId12" Type="http://schemas.openxmlformats.org/officeDocument/2006/relationships/tags" Target="../tags/tag131.xml"/><Relationship Id="rId11" Type="http://schemas.openxmlformats.org/officeDocument/2006/relationships/tags" Target="../tags/tag130.xml"/><Relationship Id="rId10" Type="http://schemas.openxmlformats.org/officeDocument/2006/relationships/tags" Target="../tags/tag129.xml"/><Relationship Id="rId1" Type="http://schemas.openxmlformats.org/officeDocument/2006/relationships/tags" Target="../tags/tag120.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9.png"/><Relationship Id="rId3" Type="http://schemas.openxmlformats.org/officeDocument/2006/relationships/tags" Target="../tags/tag151.xml"/><Relationship Id="rId2" Type="http://schemas.openxmlformats.org/officeDocument/2006/relationships/image" Target="../media/image28.png"/><Relationship Id="rId1" Type="http://schemas.openxmlformats.org/officeDocument/2006/relationships/tags" Target="../tags/tag150.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0.png"/><Relationship Id="rId2" Type="http://schemas.openxmlformats.org/officeDocument/2006/relationships/tags" Target="../tags/tag153.xml"/><Relationship Id="rId1" Type="http://schemas.openxmlformats.org/officeDocument/2006/relationships/tags" Target="../tags/tag152.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1.png"/><Relationship Id="rId2" Type="http://schemas.openxmlformats.org/officeDocument/2006/relationships/tags" Target="../tags/tag155.xml"/><Relationship Id="rId1" Type="http://schemas.openxmlformats.org/officeDocument/2006/relationships/tags" Target="../tags/tag15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57.xml"/><Relationship Id="rId1" Type="http://schemas.openxmlformats.org/officeDocument/2006/relationships/tags" Target="../tags/tag156.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8.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9.xml"/></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image" Target="../media/image33.png"/><Relationship Id="rId2" Type="http://schemas.openxmlformats.org/officeDocument/2006/relationships/tags" Target="../tags/tag160.xml"/><Relationship Id="rId1" Type="http://schemas.openxmlformats.org/officeDocument/2006/relationships/image" Target="../media/image32.png"/></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64.xml"/><Relationship Id="rId3" Type="http://schemas.openxmlformats.org/officeDocument/2006/relationships/tags" Target="../tags/tag163.xml"/><Relationship Id="rId2" Type="http://schemas.openxmlformats.org/officeDocument/2006/relationships/image" Target="../media/image35.png"/><Relationship Id="rId1" Type="http://schemas.openxmlformats.org/officeDocument/2006/relationships/image" Target="../media/image34.png"/></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37.png"/><Relationship Id="rId3" Type="http://schemas.openxmlformats.org/officeDocument/2006/relationships/image" Target="../media/image36.png"/><Relationship Id="rId2" Type="http://schemas.openxmlformats.org/officeDocument/2006/relationships/tags" Target="../tags/tag166.xml"/><Relationship Id="rId1" Type="http://schemas.openxmlformats.org/officeDocument/2006/relationships/tags" Target="../tags/tag165.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38.png"/><Relationship Id="rId1" Type="http://schemas.openxmlformats.org/officeDocument/2006/relationships/tags" Target="../tags/tag167.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170.xml"/><Relationship Id="rId2" Type="http://schemas.openxmlformats.org/officeDocument/2006/relationships/tags" Target="../tags/tag169.xml"/><Relationship Id="rId1" Type="http://schemas.openxmlformats.org/officeDocument/2006/relationships/tags" Target="../tags/tag16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image" Target="../media/image13.png"/><Relationship Id="rId62" Type="http://schemas.openxmlformats.org/officeDocument/2006/relationships/slideLayout" Target="../slideLayouts/slideLayout3.xml"/><Relationship Id="rId61" Type="http://schemas.openxmlformats.org/officeDocument/2006/relationships/tags" Target="../tags/tag60.xml"/><Relationship Id="rId60" Type="http://schemas.openxmlformats.org/officeDocument/2006/relationships/tags" Target="../tags/tag59.xml"/><Relationship Id="rId6" Type="http://schemas.openxmlformats.org/officeDocument/2006/relationships/tags" Target="../tags/tag7.xml"/><Relationship Id="rId59" Type="http://schemas.openxmlformats.org/officeDocument/2006/relationships/tags" Target="../tags/tag58.xml"/><Relationship Id="rId58" Type="http://schemas.openxmlformats.org/officeDocument/2006/relationships/tags" Target="../tags/tag57.xml"/><Relationship Id="rId57" Type="http://schemas.openxmlformats.org/officeDocument/2006/relationships/tags" Target="../tags/tag56.xml"/><Relationship Id="rId56" Type="http://schemas.openxmlformats.org/officeDocument/2006/relationships/tags" Target="../tags/tag55.xml"/><Relationship Id="rId55" Type="http://schemas.openxmlformats.org/officeDocument/2006/relationships/tags" Target="../tags/tag54.xml"/><Relationship Id="rId54" Type="http://schemas.openxmlformats.org/officeDocument/2006/relationships/tags" Target="../tags/tag53.xml"/><Relationship Id="rId53" Type="http://schemas.openxmlformats.org/officeDocument/2006/relationships/tags" Target="../tags/tag52.xml"/><Relationship Id="rId52" Type="http://schemas.openxmlformats.org/officeDocument/2006/relationships/tags" Target="../tags/tag51.xml"/><Relationship Id="rId51" Type="http://schemas.openxmlformats.org/officeDocument/2006/relationships/tags" Target="../tags/tag50.xml"/><Relationship Id="rId50" Type="http://schemas.openxmlformats.org/officeDocument/2006/relationships/tags" Target="../tags/tag49.xml"/><Relationship Id="rId5" Type="http://schemas.openxmlformats.org/officeDocument/2006/relationships/image" Target="../media/image12.png"/><Relationship Id="rId49" Type="http://schemas.openxmlformats.org/officeDocument/2006/relationships/tags" Target="../tags/tag48.xml"/><Relationship Id="rId48" Type="http://schemas.openxmlformats.org/officeDocument/2006/relationships/tags" Target="../tags/tag47.xml"/><Relationship Id="rId47" Type="http://schemas.openxmlformats.org/officeDocument/2006/relationships/tags" Target="../tags/tag46.xml"/><Relationship Id="rId46" Type="http://schemas.openxmlformats.org/officeDocument/2006/relationships/tags" Target="../tags/tag45.xml"/><Relationship Id="rId45" Type="http://schemas.openxmlformats.org/officeDocument/2006/relationships/tags" Target="../tags/tag44.xml"/><Relationship Id="rId44" Type="http://schemas.openxmlformats.org/officeDocument/2006/relationships/tags" Target="../tags/tag43.xml"/><Relationship Id="rId43" Type="http://schemas.openxmlformats.org/officeDocument/2006/relationships/tags" Target="../tags/tag42.xml"/><Relationship Id="rId42" Type="http://schemas.openxmlformats.org/officeDocument/2006/relationships/tags" Target="../tags/tag41.xml"/><Relationship Id="rId41" Type="http://schemas.openxmlformats.org/officeDocument/2006/relationships/tags" Target="../tags/tag40.xml"/><Relationship Id="rId40" Type="http://schemas.openxmlformats.org/officeDocument/2006/relationships/tags" Target="../tags/tag39.xml"/><Relationship Id="rId4" Type="http://schemas.openxmlformats.org/officeDocument/2006/relationships/tags" Target="../tags/tag6.xml"/><Relationship Id="rId39" Type="http://schemas.openxmlformats.org/officeDocument/2006/relationships/tags" Target="../tags/tag38.xml"/><Relationship Id="rId38" Type="http://schemas.openxmlformats.org/officeDocument/2006/relationships/tags" Target="../tags/tag37.xml"/><Relationship Id="rId37" Type="http://schemas.openxmlformats.org/officeDocument/2006/relationships/tags" Target="../tags/tag36.xml"/><Relationship Id="rId36" Type="http://schemas.openxmlformats.org/officeDocument/2006/relationships/tags" Target="../tags/tag35.xml"/><Relationship Id="rId35" Type="http://schemas.openxmlformats.org/officeDocument/2006/relationships/tags" Target="../tags/tag34.xml"/><Relationship Id="rId34" Type="http://schemas.openxmlformats.org/officeDocument/2006/relationships/tags" Target="../tags/tag33.xml"/><Relationship Id="rId33" Type="http://schemas.openxmlformats.org/officeDocument/2006/relationships/tags" Target="../tags/tag32.xml"/><Relationship Id="rId32" Type="http://schemas.openxmlformats.org/officeDocument/2006/relationships/tags" Target="../tags/tag31.xml"/><Relationship Id="rId31" Type="http://schemas.openxmlformats.org/officeDocument/2006/relationships/tags" Target="../tags/tag30.xml"/><Relationship Id="rId30" Type="http://schemas.openxmlformats.org/officeDocument/2006/relationships/tags" Target="../tags/tag29.xml"/><Relationship Id="rId3" Type="http://schemas.openxmlformats.org/officeDocument/2006/relationships/tags" Target="../tags/tag5.xml"/><Relationship Id="rId29" Type="http://schemas.openxmlformats.org/officeDocument/2006/relationships/tags" Target="../tags/tag28.xml"/><Relationship Id="rId28" Type="http://schemas.openxmlformats.org/officeDocument/2006/relationships/tags" Target="../tags/tag27.xml"/><Relationship Id="rId27" Type="http://schemas.openxmlformats.org/officeDocument/2006/relationships/tags" Target="../tags/tag26.xml"/><Relationship Id="rId26" Type="http://schemas.openxmlformats.org/officeDocument/2006/relationships/tags" Target="../tags/tag25.xml"/><Relationship Id="rId25" Type="http://schemas.openxmlformats.org/officeDocument/2006/relationships/tags" Target="../tags/tag24.xml"/><Relationship Id="rId24" Type="http://schemas.openxmlformats.org/officeDocument/2006/relationships/tags" Target="../tags/tag23.xml"/><Relationship Id="rId23" Type="http://schemas.openxmlformats.org/officeDocument/2006/relationships/tags" Target="../tags/tag22.xml"/><Relationship Id="rId22" Type="http://schemas.openxmlformats.org/officeDocument/2006/relationships/tags" Target="../tags/tag21.xml"/><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4.xml"/><Relationship Id="rId19" Type="http://schemas.openxmlformats.org/officeDocument/2006/relationships/tags" Target="../tags/tag18.xml"/><Relationship Id="rId18" Type="http://schemas.openxmlformats.org/officeDocument/2006/relationships/tags" Target="../tags/tag17.xml"/><Relationship Id="rId17" Type="http://schemas.openxmlformats.org/officeDocument/2006/relationships/tags" Target="../tags/tag16.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image" Target="../media/image14.png"/><Relationship Id="rId10" Type="http://schemas.openxmlformats.org/officeDocument/2006/relationships/tags" Target="../tags/tag10.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5.png"/><Relationship Id="rId1" Type="http://schemas.openxmlformats.org/officeDocument/2006/relationships/tags" Target="../tags/tag61.xml"/></Relationships>
</file>

<file path=ppt/slides/_rels/slide6.xml.rels><?xml version="1.0" encoding="UTF-8" standalone="yes"?>
<Relationships xmlns="http://schemas.openxmlformats.org/package/2006/relationships"><Relationship Id="rId9" Type="http://schemas.openxmlformats.org/officeDocument/2006/relationships/tags" Target="../tags/tag70.xml"/><Relationship Id="rId8" Type="http://schemas.openxmlformats.org/officeDocument/2006/relationships/tags" Target="../tags/tag69.xml"/><Relationship Id="rId7" Type="http://schemas.openxmlformats.org/officeDocument/2006/relationships/tags" Target="../tags/tag68.xml"/><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6" Type="http://schemas.openxmlformats.org/officeDocument/2006/relationships/slideLayout" Target="../slideLayouts/slideLayout3.xml"/><Relationship Id="rId35" Type="http://schemas.openxmlformats.org/officeDocument/2006/relationships/tags" Target="../tags/tag96.xml"/><Relationship Id="rId34" Type="http://schemas.openxmlformats.org/officeDocument/2006/relationships/tags" Target="../tags/tag95.xml"/><Relationship Id="rId33" Type="http://schemas.openxmlformats.org/officeDocument/2006/relationships/tags" Target="../tags/tag94.xml"/><Relationship Id="rId32" Type="http://schemas.openxmlformats.org/officeDocument/2006/relationships/tags" Target="../tags/tag93.xml"/><Relationship Id="rId31" Type="http://schemas.openxmlformats.org/officeDocument/2006/relationships/tags" Target="../tags/tag92.xml"/><Relationship Id="rId30" Type="http://schemas.openxmlformats.org/officeDocument/2006/relationships/tags" Target="../tags/tag91.xml"/><Relationship Id="rId3" Type="http://schemas.openxmlformats.org/officeDocument/2006/relationships/tags" Target="../tags/tag64.xml"/><Relationship Id="rId29" Type="http://schemas.openxmlformats.org/officeDocument/2006/relationships/tags" Target="../tags/tag90.xml"/><Relationship Id="rId28" Type="http://schemas.openxmlformats.org/officeDocument/2006/relationships/tags" Target="../tags/tag89.xml"/><Relationship Id="rId27" Type="http://schemas.openxmlformats.org/officeDocument/2006/relationships/tags" Target="../tags/tag88.xml"/><Relationship Id="rId26" Type="http://schemas.openxmlformats.org/officeDocument/2006/relationships/tags" Target="../tags/tag87.xml"/><Relationship Id="rId25" Type="http://schemas.openxmlformats.org/officeDocument/2006/relationships/tags" Target="../tags/tag86.xml"/><Relationship Id="rId24" Type="http://schemas.openxmlformats.org/officeDocument/2006/relationships/tags" Target="../tags/tag85.xml"/><Relationship Id="rId23" Type="http://schemas.openxmlformats.org/officeDocument/2006/relationships/tags" Target="../tags/tag84.xml"/><Relationship Id="rId22" Type="http://schemas.openxmlformats.org/officeDocument/2006/relationships/tags" Target="../tags/tag83.xml"/><Relationship Id="rId21" Type="http://schemas.openxmlformats.org/officeDocument/2006/relationships/tags" Target="../tags/tag82.xml"/><Relationship Id="rId20" Type="http://schemas.openxmlformats.org/officeDocument/2006/relationships/tags" Target="../tags/tag81.xml"/><Relationship Id="rId2" Type="http://schemas.openxmlformats.org/officeDocument/2006/relationships/tags" Target="../tags/tag63.xml"/><Relationship Id="rId19" Type="http://schemas.openxmlformats.org/officeDocument/2006/relationships/tags" Target="../tags/tag80.xml"/><Relationship Id="rId18" Type="http://schemas.openxmlformats.org/officeDocument/2006/relationships/tags" Target="../tags/tag79.xml"/><Relationship Id="rId17" Type="http://schemas.openxmlformats.org/officeDocument/2006/relationships/tags" Target="../tags/tag78.xml"/><Relationship Id="rId16" Type="http://schemas.openxmlformats.org/officeDocument/2006/relationships/tags" Target="../tags/tag77.xml"/><Relationship Id="rId15" Type="http://schemas.openxmlformats.org/officeDocument/2006/relationships/tags" Target="../tags/tag76.xml"/><Relationship Id="rId14" Type="http://schemas.openxmlformats.org/officeDocument/2006/relationships/tags" Target="../tags/tag75.xml"/><Relationship Id="rId13" Type="http://schemas.openxmlformats.org/officeDocument/2006/relationships/tags" Target="../tags/tag74.xml"/><Relationship Id="rId12" Type="http://schemas.openxmlformats.org/officeDocument/2006/relationships/tags" Target="../tags/tag73.xml"/><Relationship Id="rId11" Type="http://schemas.openxmlformats.org/officeDocument/2006/relationships/tags" Target="../tags/tag72.xml"/><Relationship Id="rId10" Type="http://schemas.openxmlformats.org/officeDocument/2006/relationships/tags" Target="../tags/tag71.xml"/><Relationship Id="rId1" Type="http://schemas.openxmlformats.org/officeDocument/2006/relationships/tags" Target="../tags/tag6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6.png"/><Relationship Id="rId1" Type="http://schemas.openxmlformats.org/officeDocument/2006/relationships/tags" Target="../tags/tag9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99.xml"/><Relationship Id="rId1" Type="http://schemas.openxmlformats.org/officeDocument/2006/relationships/tags" Target="../tags/tag9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7600" y="2783749"/>
            <a:ext cx="12192000" cy="1076325"/>
          </a:xfrm>
          <a:prstGeom prst="rect">
            <a:avLst/>
          </a:prstGeom>
          <a:noFill/>
        </p:spPr>
        <p:txBody>
          <a:bodyPr wrap="square" rtlCol="0" anchor="ctr">
            <a:spAutoFit/>
          </a:bodyPr>
          <a:lstStyle/>
          <a:p>
            <a:pPr algn="ctr"/>
            <a:r>
              <a:rPr lang="en-US" sz="3200" dirty="0">
                <a:solidFill>
                  <a:schemeClr val="bg1"/>
                </a:solidFill>
                <a:latin typeface="+mj-lt"/>
              </a:rPr>
              <a:t>Genetic Algorithm-Driven Image CharacteristicExtractionThrough Color Shifting, masking and Thresholding Method</a:t>
            </a:r>
            <a:endParaRPr lang="ko-KR" altLang="en-US" sz="3200" dirty="0">
              <a:solidFill>
                <a:schemeClr val="bg1"/>
              </a:solidFill>
              <a:latin typeface="+mj-lt"/>
              <a:cs typeface="Arial" panose="020B0604020202020204" pitchFamily="34" charset="0"/>
            </a:endParaRPr>
          </a:p>
        </p:txBody>
      </p:sp>
      <p:sp>
        <p:nvSpPr>
          <p:cNvPr id="11" name="TextBox 10"/>
          <p:cNvSpPr txBox="1"/>
          <p:nvPr/>
        </p:nvSpPr>
        <p:spPr>
          <a:xfrm>
            <a:off x="-180" y="4033993"/>
            <a:ext cx="12192000" cy="378460"/>
          </a:xfrm>
          <a:prstGeom prst="rect">
            <a:avLst/>
          </a:prstGeom>
          <a:noFill/>
        </p:spPr>
        <p:txBody>
          <a:bodyPr wrap="square" rtlCol="0" anchor="ctr">
            <a:spAutoFit/>
          </a:bodyPr>
          <a:lstStyle/>
          <a:p>
            <a:pPr algn="ctr"/>
            <a:r>
              <a:rPr lang="en-US" altLang="ko-KR" sz="1865" dirty="0">
                <a:solidFill>
                  <a:schemeClr val="bg1"/>
                </a:solidFill>
                <a:cs typeface="Arial" panose="020B0604020202020204" pitchFamily="34" charset="0"/>
              </a:rPr>
              <a:t>Chelghoum Mohammed Ouassim</a:t>
            </a:r>
            <a:endParaRPr lang="ko-KR" altLang="en-US" sz="1865" dirty="0">
              <a:solidFill>
                <a:schemeClr val="bg1"/>
              </a:solidFill>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représentation d'image HSV</a:t>
            </a:r>
            <a:endParaRPr lang="en-US" dirty="0"/>
          </a:p>
        </p:txBody>
      </p:sp>
      <p:sp>
        <p:nvSpPr>
          <p:cNvPr id="3" name="Oval 2"/>
          <p:cNvSpPr/>
          <p:nvPr/>
        </p:nvSpPr>
        <p:spPr>
          <a:xfrm>
            <a:off x="3785201" y="1826614"/>
            <a:ext cx="4609776" cy="4222957"/>
          </a:xfrm>
          <a:custGeom>
            <a:avLst/>
            <a:gdLst/>
            <a:ahLst/>
            <a:cxnLst/>
            <a:rect l="l" t="t" r="r" b="b"/>
            <a:pathLst>
              <a:path w="4744677" h="4346537">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nvGrpSpPr>
          <p:cNvPr id="13" name="Group 79"/>
          <p:cNvGrpSpPr/>
          <p:nvPr/>
        </p:nvGrpSpPr>
        <p:grpSpPr>
          <a:xfrm>
            <a:off x="8837911" y="2906272"/>
            <a:ext cx="3072113" cy="565355"/>
            <a:chOff x="575693" y="4105536"/>
            <a:chExt cx="2777142" cy="565355"/>
          </a:xfrm>
        </p:grpSpPr>
        <p:sp>
          <p:nvSpPr>
            <p:cNvPr id="14" name="TextBox 13"/>
            <p:cNvSpPr txBox="1"/>
            <p:nvPr/>
          </p:nvSpPr>
          <p:spPr>
            <a:xfrm>
              <a:off x="578399" y="4395301"/>
              <a:ext cx="2762456" cy="275590"/>
            </a:xfrm>
            <a:prstGeom prst="rect">
              <a:avLst/>
            </a:prstGeom>
            <a:noFill/>
          </p:spPr>
          <p:txBody>
            <a:bodyPr wrap="square" lIns="108000" rIns="108000" rtlCol="0">
              <a:spAutoFit/>
            </a:bodyPr>
            <a:lstStyle/>
            <a:p>
              <a:endParaRPr lang="en-US" altLang="ko-KR" sz="1200" dirty="0">
                <a:solidFill>
                  <a:schemeClr val="tx1">
                    <a:lumMod val="75000"/>
                    <a:lumOff val="25000"/>
                  </a:schemeClr>
                </a:solidFill>
                <a:ea typeface="FZShuTi" pitchFamily="2" charset="-122"/>
                <a:cs typeface="Arial" panose="020B0604020202020204" pitchFamily="34" charset="0"/>
              </a:endParaRPr>
            </a:p>
          </p:txBody>
        </p:sp>
        <p:sp>
          <p:nvSpPr>
            <p:cNvPr id="15" name="TextBox 14"/>
            <p:cNvSpPr txBox="1"/>
            <p:nvPr/>
          </p:nvSpPr>
          <p:spPr>
            <a:xfrm>
              <a:off x="575693" y="4105536"/>
              <a:ext cx="2777142" cy="275590"/>
            </a:xfrm>
            <a:prstGeom prst="rect">
              <a:avLst/>
            </a:prstGeom>
            <a:noFill/>
          </p:spPr>
          <p:txBody>
            <a:bodyPr wrap="square" lIns="108000" rIns="108000" rtlCol="0">
              <a:spAutoFit/>
            </a:bodyPr>
            <a:lstStyle/>
            <a:p>
              <a:r>
                <a:rPr lang="en-US" altLang="ko-KR" sz="1200" b="1" dirty="0">
                  <a:solidFill>
                    <a:schemeClr val="tx1">
                      <a:lumMod val="75000"/>
                      <a:lumOff val="25000"/>
                    </a:schemeClr>
                  </a:solidFill>
                  <a:cs typeface="Arial" panose="020B0604020202020204" pitchFamily="34" charset="0"/>
                </a:rPr>
                <a:t>Avec</a:t>
              </a:r>
              <a:endParaRPr lang="ko-KR" altLang="en-US" sz="1200" b="1" dirty="0">
                <a:solidFill>
                  <a:schemeClr val="tx1">
                    <a:lumMod val="75000"/>
                    <a:lumOff val="25000"/>
                  </a:schemeClr>
                </a:solidFill>
                <a:cs typeface="Arial" panose="020B0604020202020204" pitchFamily="34" charset="0"/>
              </a:endParaRPr>
            </a:p>
          </p:txBody>
        </p:sp>
      </p:grpSp>
      <p:sp>
        <p:nvSpPr>
          <p:cNvPr id="16" name="Arc 140"/>
          <p:cNvSpPr/>
          <p:nvPr/>
        </p:nvSpPr>
        <p:spPr>
          <a:xfrm rot="18000000">
            <a:off x="5544380" y="2963398"/>
            <a:ext cx="1458703" cy="1458703"/>
          </a:xfrm>
          <a:prstGeom prst="arc">
            <a:avLst>
              <a:gd name="adj1" fmla="val 16137445"/>
              <a:gd name="adj2" fmla="val 74939"/>
            </a:avLst>
          </a:prstGeom>
          <a:ln w="1270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17" name="Arc 142"/>
          <p:cNvSpPr/>
          <p:nvPr/>
        </p:nvSpPr>
        <p:spPr>
          <a:xfrm rot="8100000" flipH="1">
            <a:off x="7475633" y="1791482"/>
            <a:ext cx="1272465" cy="1272465"/>
          </a:xfrm>
          <a:prstGeom prst="arc">
            <a:avLst>
              <a:gd name="adj1" fmla="val 16137445"/>
              <a:gd name="adj2" fmla="val 74939"/>
            </a:avLst>
          </a:prstGeom>
          <a:ln w="1270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18" name="Arc 143"/>
          <p:cNvSpPr/>
          <p:nvPr/>
        </p:nvSpPr>
        <p:spPr>
          <a:xfrm rot="18900000" flipH="1">
            <a:off x="3456838" y="3257066"/>
            <a:ext cx="1272465" cy="1272465"/>
          </a:xfrm>
          <a:prstGeom prst="arc">
            <a:avLst>
              <a:gd name="adj1" fmla="val 16137445"/>
              <a:gd name="adj2" fmla="val 74939"/>
            </a:avLst>
          </a:prstGeom>
          <a:ln w="1270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pic>
        <p:nvPicPr>
          <p:cNvPr id="19" name="2384804F-3998-4D57-9195-F3826E402611-1" descr="C:/Users/ch/AppData/Local/Temp/wps.FALlfLwps"/>
          <p:cNvPicPr>
            <a:picLocks noChangeAspect="1"/>
          </p:cNvPicPr>
          <p:nvPr>
            <p:custDataLst>
              <p:tags r:id="rId1"/>
            </p:custDataLst>
          </p:nvPr>
        </p:nvPicPr>
        <p:blipFill>
          <a:blip r:embed="rId2">
            <a:extLst>
              <a:ext uri="{96DAC541-7B7A-43D3-8B79-37D633B846F1}">
                <asvg:svgBlip xmlns:asvg="http://schemas.microsoft.com/office/drawing/2016/SVG/main" r:embed="rId3"/>
              </a:ext>
            </a:extLst>
          </a:blip>
          <a:stretch>
            <a:fillRect/>
          </a:stretch>
        </p:blipFill>
        <p:spPr>
          <a:xfrm>
            <a:off x="8985885" y="2195195"/>
            <a:ext cx="1978025" cy="531495"/>
          </a:xfrm>
          <a:prstGeom prst="rect">
            <a:avLst/>
          </a:prstGeom>
        </p:spPr>
      </p:pic>
      <p:pic>
        <p:nvPicPr>
          <p:cNvPr id="28" name="Picture 27"/>
          <p:cNvPicPr/>
          <p:nvPr>
            <p:custDataLst>
              <p:tags r:id="rId4"/>
            </p:custDataLst>
          </p:nvPr>
        </p:nvPicPr>
        <p:blipFill>
          <a:blip r:embed="rId5"/>
        </p:blipFill>
        <p:spPr>
          <a:xfrm>
            <a:off x="488315" y="3471545"/>
            <a:ext cx="2705735" cy="640715"/>
          </a:xfrm>
          <a:prstGeom prst="rect">
            <a:avLst/>
          </a:prstGeom>
        </p:spPr>
      </p:pic>
      <p:pic>
        <p:nvPicPr>
          <p:cNvPr id="29" name="Picture 28"/>
          <p:cNvPicPr/>
          <p:nvPr>
            <p:custDataLst>
              <p:tags r:id="rId6"/>
            </p:custDataLst>
          </p:nvPr>
        </p:nvPicPr>
        <p:blipFill>
          <a:blip r:embed="rId7"/>
        </p:blipFill>
        <p:spPr>
          <a:xfrm>
            <a:off x="9065260" y="3327400"/>
            <a:ext cx="2831465" cy="617220"/>
          </a:xfrm>
          <a:prstGeom prst="rect">
            <a:avLst/>
          </a:prstGeom>
        </p:spPr>
      </p:pic>
      <p:pic>
        <p:nvPicPr>
          <p:cNvPr id="30" name="Picture 29"/>
          <p:cNvPicPr/>
          <p:nvPr>
            <p:custDataLst>
              <p:tags r:id="rId8"/>
            </p:custDataLst>
          </p:nvPr>
        </p:nvPicPr>
        <p:blipFill>
          <a:blip r:embed="rId9"/>
        </p:blipFill>
        <p:spPr>
          <a:xfrm>
            <a:off x="7433310" y="5337810"/>
            <a:ext cx="1578610" cy="502285"/>
          </a:xfrm>
          <a:prstGeom prst="rect">
            <a:avLst/>
          </a:prstGeom>
        </p:spPr>
      </p:pic>
      <p:pic>
        <p:nvPicPr>
          <p:cNvPr id="32" name="Picture 31" descr="png-transparent-hsl-and-hsv-rgb-color-model-rgb-color-space-lightness-cones-miscellaneous-angle-logo-removebg-preview"/>
          <p:cNvPicPr>
            <a:picLocks noChangeAspect="1"/>
          </p:cNvPicPr>
          <p:nvPr/>
        </p:nvPicPr>
        <p:blipFill>
          <a:blip r:embed="rId10"/>
          <a:stretch>
            <a:fillRect/>
          </a:stretch>
        </p:blipFill>
        <p:spPr>
          <a:xfrm>
            <a:off x="3194050" y="1527810"/>
            <a:ext cx="6491605" cy="5327650"/>
          </a:xfrm>
          <a:prstGeom prst="rect">
            <a:avLst/>
          </a:prstGeom>
        </p:spPr>
      </p:pic>
      <p:sp>
        <p:nvSpPr>
          <p:cNvPr id="33" name="Text Placeholder 1"/>
          <p:cNvSpPr>
            <a:spLocks noGrp="1"/>
          </p:cNvSpPr>
          <p:nvPr>
            <p:custDataLst>
              <p:tags r:id="rId11"/>
            </p:custDataLst>
          </p:nvPr>
        </p:nvSpPr>
        <p:spPr>
          <a:xfrm>
            <a:off x="7359015" y="2115185"/>
            <a:ext cx="885190" cy="724535"/>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H</a:t>
            </a:r>
            <a:endParaRPr lang="en-US" dirty="0"/>
          </a:p>
        </p:txBody>
      </p:sp>
      <p:sp>
        <p:nvSpPr>
          <p:cNvPr id="34" name="Text Placeholder 1"/>
          <p:cNvSpPr>
            <a:spLocks noGrp="1"/>
          </p:cNvSpPr>
          <p:nvPr>
            <p:custDataLst>
              <p:tags r:id="rId12"/>
            </p:custDataLst>
          </p:nvPr>
        </p:nvSpPr>
        <p:spPr>
          <a:xfrm>
            <a:off x="3902710" y="3521075"/>
            <a:ext cx="885190" cy="724535"/>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a:t>
            </a:r>
            <a:endParaRPr lang="en-US" dirty="0"/>
          </a:p>
        </p:txBody>
      </p:sp>
      <p:sp>
        <p:nvSpPr>
          <p:cNvPr id="35" name="Text Placeholder 1"/>
          <p:cNvSpPr>
            <a:spLocks noGrp="1"/>
          </p:cNvSpPr>
          <p:nvPr>
            <p:custDataLst>
              <p:tags r:id="rId13"/>
            </p:custDataLst>
          </p:nvPr>
        </p:nvSpPr>
        <p:spPr>
          <a:xfrm>
            <a:off x="6277610" y="5267960"/>
            <a:ext cx="885190" cy="724535"/>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a:spLocks noGrp="1"/>
          </p:cNvSpPr>
          <p:nvPr>
            <p:ph type="body" sz="quarter" idx="10"/>
          </p:nvPr>
        </p:nvSpPr>
        <p:spPr/>
        <p:txBody>
          <a:bodyPr/>
          <a:p>
            <a:endParaRPr lang="en-US"/>
          </a:p>
        </p:txBody>
      </p:sp>
      <p:pic>
        <p:nvPicPr>
          <p:cNvPr id="32" name="Picture 31" descr="png-transparent-hsl-and-hsv-rgb-color-model-rgb-color-space-lightness-cones-miscellaneous-angle-logo-removebg-preview"/>
          <p:cNvPicPr>
            <a:picLocks noChangeAspect="1"/>
          </p:cNvPicPr>
          <p:nvPr/>
        </p:nvPicPr>
        <p:blipFill>
          <a:blip r:embed="rId1"/>
          <a:stretch>
            <a:fillRect/>
          </a:stretch>
        </p:blipFill>
        <p:spPr>
          <a:xfrm>
            <a:off x="3279775" y="1063625"/>
            <a:ext cx="6491605" cy="53276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Architecture du système</a:t>
            </a:r>
            <a:endParaRPr lang="en-US" dirty="0"/>
          </a:p>
        </p:txBody>
      </p:sp>
      <p:grpSp>
        <p:nvGrpSpPr>
          <p:cNvPr id="3" name="Group 41"/>
          <p:cNvGrpSpPr/>
          <p:nvPr/>
        </p:nvGrpSpPr>
        <p:grpSpPr>
          <a:xfrm>
            <a:off x="4119043" y="2276874"/>
            <a:ext cx="3953917" cy="3953917"/>
            <a:chOff x="3018304" y="1378094"/>
            <a:chExt cx="3096667" cy="3096667"/>
          </a:xfrm>
        </p:grpSpPr>
        <p:sp>
          <p:nvSpPr>
            <p:cNvPr id="4" name="Block Arc 42"/>
            <p:cNvSpPr/>
            <p:nvPr/>
          </p:nvSpPr>
          <p:spPr>
            <a:xfrm rot="8261054">
              <a:off x="3018304" y="1378094"/>
              <a:ext cx="3096667" cy="3096667"/>
            </a:xfrm>
            <a:prstGeom prst="blockArc">
              <a:avLst>
                <a:gd name="adj1" fmla="val 13411126"/>
                <a:gd name="adj2" fmla="val 15919102"/>
                <a:gd name="adj3" fmla="val 690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5" name="Block Arc 46"/>
            <p:cNvSpPr/>
            <p:nvPr/>
          </p:nvSpPr>
          <p:spPr>
            <a:xfrm rot="19032052">
              <a:off x="3018304" y="1378094"/>
              <a:ext cx="3096667" cy="3096667"/>
            </a:xfrm>
            <a:prstGeom prst="blockArc">
              <a:avLst>
                <a:gd name="adj1" fmla="val 10899473"/>
                <a:gd name="adj2" fmla="val 13310838"/>
                <a:gd name="adj3" fmla="val 704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nvGrpSpPr>
            <p:cNvPr id="6" name="Group 47"/>
            <p:cNvGrpSpPr/>
            <p:nvPr/>
          </p:nvGrpSpPr>
          <p:grpSpPr>
            <a:xfrm>
              <a:off x="3018304" y="1378094"/>
              <a:ext cx="3096667" cy="3096667"/>
              <a:chOff x="3018304" y="1378094"/>
              <a:chExt cx="3096667" cy="3096667"/>
            </a:xfrm>
          </p:grpSpPr>
          <p:sp>
            <p:nvSpPr>
              <p:cNvPr id="9" name="Block Arc 50"/>
              <p:cNvSpPr/>
              <p:nvPr/>
            </p:nvSpPr>
            <p:spPr>
              <a:xfrm>
                <a:off x="3018304" y="1378094"/>
                <a:ext cx="3096667" cy="3096667"/>
              </a:xfrm>
              <a:prstGeom prst="blockArc">
                <a:avLst>
                  <a:gd name="adj1" fmla="val 10849205"/>
                  <a:gd name="adj2" fmla="val 13299261"/>
                  <a:gd name="adj3" fmla="val 705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10" name="Block Arc 51"/>
              <p:cNvSpPr/>
              <p:nvPr/>
            </p:nvSpPr>
            <p:spPr>
              <a:xfrm rot="5400000">
                <a:off x="3018304" y="1378094"/>
                <a:ext cx="3096667" cy="3096667"/>
              </a:xfrm>
              <a:prstGeom prst="blockArc">
                <a:avLst>
                  <a:gd name="adj1" fmla="val 13650321"/>
                  <a:gd name="adj2" fmla="val 16152490"/>
                  <a:gd name="adj3" fmla="val 717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sp>
          <p:nvSpPr>
            <p:cNvPr id="7" name="Block Arc 48"/>
            <p:cNvSpPr/>
            <p:nvPr/>
          </p:nvSpPr>
          <p:spPr>
            <a:xfrm rot="2854073">
              <a:off x="3018304" y="1378094"/>
              <a:ext cx="3096667" cy="3096667"/>
            </a:xfrm>
            <a:prstGeom prst="blockArc">
              <a:avLst>
                <a:gd name="adj1" fmla="val 10553048"/>
                <a:gd name="adj2" fmla="val 13271468"/>
                <a:gd name="adj3" fmla="val 70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8" name="Block Arc 49"/>
            <p:cNvSpPr/>
            <p:nvPr/>
          </p:nvSpPr>
          <p:spPr>
            <a:xfrm rot="2854464">
              <a:off x="3018304" y="1378094"/>
              <a:ext cx="3096667" cy="3096667"/>
            </a:xfrm>
            <a:prstGeom prst="blockArc">
              <a:avLst>
                <a:gd name="adj1" fmla="val 13411126"/>
                <a:gd name="adj2" fmla="val 16068669"/>
                <a:gd name="adj3" fmla="val 71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sp>
        <p:nvSpPr>
          <p:cNvPr id="12" name="TextBox 11"/>
          <p:cNvSpPr txBox="1"/>
          <p:nvPr/>
        </p:nvSpPr>
        <p:spPr>
          <a:xfrm>
            <a:off x="7981315" y="1772920"/>
            <a:ext cx="2827655" cy="521970"/>
          </a:xfrm>
          <a:prstGeom prst="rect">
            <a:avLst/>
          </a:prstGeom>
          <a:noFill/>
        </p:spPr>
        <p:txBody>
          <a:bodyPr wrap="square" rtlCol="0">
            <a:spAutoFit/>
          </a:bodyPr>
          <a:lstStyle/>
          <a:p>
            <a:r>
              <a:rPr lang="en-US" altLang="ko-KR" sz="1400" b="1" dirty="0">
                <a:solidFill>
                  <a:schemeClr val="tx1">
                    <a:lumMod val="75000"/>
                    <a:lumOff val="25000"/>
                  </a:schemeClr>
                </a:solidFill>
                <a:cs typeface="Arial" panose="020B0604020202020204" pitchFamily="34" charset="0"/>
              </a:rPr>
              <a:t>appliquer le traitement à la base</a:t>
            </a:r>
            <a:endParaRPr lang="ko-KR" altLang="en-US" sz="1400" b="1" dirty="0">
              <a:solidFill>
                <a:schemeClr val="tx1">
                  <a:lumMod val="75000"/>
                  <a:lumOff val="25000"/>
                </a:schemeClr>
              </a:solidFill>
              <a:cs typeface="Arial" panose="020B0604020202020204" pitchFamily="34" charset="0"/>
            </a:endParaRPr>
          </a:p>
        </p:txBody>
      </p:sp>
      <p:sp>
        <p:nvSpPr>
          <p:cNvPr id="15" name="TextBox 14"/>
          <p:cNvSpPr txBox="1"/>
          <p:nvPr/>
        </p:nvSpPr>
        <p:spPr>
          <a:xfrm>
            <a:off x="8578850" y="3284855"/>
            <a:ext cx="2827655" cy="306705"/>
          </a:xfrm>
          <a:prstGeom prst="rect">
            <a:avLst/>
          </a:prstGeom>
          <a:noFill/>
        </p:spPr>
        <p:txBody>
          <a:bodyPr wrap="square" rtlCol="0">
            <a:spAutoFit/>
          </a:bodyPr>
          <a:lstStyle/>
          <a:p>
            <a:r>
              <a:rPr lang="en-US" altLang="ko-KR" sz="1400" b="1" dirty="0">
                <a:solidFill>
                  <a:schemeClr val="tx1">
                    <a:lumMod val="75000"/>
                    <a:lumOff val="25000"/>
                  </a:schemeClr>
                </a:solidFill>
                <a:cs typeface="Arial" panose="020B0604020202020204" pitchFamily="34" charset="0"/>
              </a:rPr>
              <a:t>Evalutions</a:t>
            </a:r>
            <a:endParaRPr lang="ko-KR" altLang="en-US" sz="1400" b="1" dirty="0">
              <a:solidFill>
                <a:schemeClr val="tx1">
                  <a:lumMod val="75000"/>
                  <a:lumOff val="25000"/>
                </a:schemeClr>
              </a:solidFill>
              <a:cs typeface="Arial" panose="020B0604020202020204" pitchFamily="34" charset="0"/>
            </a:endParaRPr>
          </a:p>
        </p:txBody>
      </p:sp>
      <p:sp>
        <p:nvSpPr>
          <p:cNvPr id="18" name="TextBox 17"/>
          <p:cNvSpPr txBox="1"/>
          <p:nvPr/>
        </p:nvSpPr>
        <p:spPr>
          <a:xfrm>
            <a:off x="8197215" y="5126990"/>
            <a:ext cx="2827655" cy="521970"/>
          </a:xfrm>
          <a:prstGeom prst="rect">
            <a:avLst/>
          </a:prstGeom>
          <a:noFill/>
        </p:spPr>
        <p:txBody>
          <a:bodyPr wrap="square" rtlCol="0">
            <a:spAutoFit/>
          </a:bodyPr>
          <a:lstStyle/>
          <a:p>
            <a:r>
              <a:rPr lang="en-US" altLang="ko-KR" sz="1400" b="1" dirty="0">
                <a:solidFill>
                  <a:schemeClr val="tx1">
                    <a:lumMod val="75000"/>
                    <a:lumOff val="25000"/>
                  </a:schemeClr>
                </a:solidFill>
                <a:cs typeface="Arial" panose="020B0604020202020204" pitchFamily="34" charset="0"/>
              </a:rPr>
              <a:t>continuer la recherche d'algorithmes génétiques (AG)</a:t>
            </a:r>
            <a:endParaRPr lang="ko-KR" altLang="en-US" sz="1400" b="1" dirty="0">
              <a:solidFill>
                <a:schemeClr val="tx1">
                  <a:lumMod val="75000"/>
                  <a:lumOff val="25000"/>
                </a:schemeClr>
              </a:solidFill>
              <a:cs typeface="Arial" panose="020B0604020202020204" pitchFamily="34" charset="0"/>
            </a:endParaRPr>
          </a:p>
        </p:txBody>
      </p:sp>
      <p:sp>
        <p:nvSpPr>
          <p:cNvPr id="21" name="TextBox 20"/>
          <p:cNvSpPr txBox="1"/>
          <p:nvPr/>
        </p:nvSpPr>
        <p:spPr>
          <a:xfrm>
            <a:off x="1492885" y="1750060"/>
            <a:ext cx="2705100" cy="521970"/>
          </a:xfrm>
          <a:prstGeom prst="rect">
            <a:avLst/>
          </a:prstGeom>
          <a:noFill/>
        </p:spPr>
        <p:txBody>
          <a:bodyPr wrap="square" rtlCol="0">
            <a:spAutoFit/>
          </a:bodyPr>
          <a:lstStyle/>
          <a:p>
            <a:pPr algn="r"/>
            <a:r>
              <a:rPr lang="en-US" altLang="ko-KR" sz="1400" b="1" dirty="0">
                <a:solidFill>
                  <a:schemeClr val="tx1">
                    <a:lumMod val="75000"/>
                    <a:lumOff val="25000"/>
                  </a:schemeClr>
                </a:solidFill>
                <a:cs typeface="Arial" panose="020B0604020202020204" pitchFamily="34" charset="0"/>
              </a:rPr>
              <a:t>Décodage et construction des objets de traitement</a:t>
            </a:r>
            <a:endParaRPr lang="ko-KR" altLang="en-US" sz="1400" b="1" dirty="0">
              <a:solidFill>
                <a:schemeClr val="tx1">
                  <a:lumMod val="75000"/>
                  <a:lumOff val="25000"/>
                </a:schemeClr>
              </a:solidFill>
              <a:cs typeface="Arial" panose="020B0604020202020204" pitchFamily="34" charset="0"/>
            </a:endParaRPr>
          </a:p>
        </p:txBody>
      </p:sp>
      <p:sp>
        <p:nvSpPr>
          <p:cNvPr id="24" name="TextBox 23"/>
          <p:cNvSpPr txBox="1"/>
          <p:nvPr/>
        </p:nvSpPr>
        <p:spPr>
          <a:xfrm>
            <a:off x="821055" y="3284855"/>
            <a:ext cx="2705100" cy="306705"/>
          </a:xfrm>
          <a:prstGeom prst="rect">
            <a:avLst/>
          </a:prstGeom>
          <a:noFill/>
        </p:spPr>
        <p:txBody>
          <a:bodyPr wrap="square" rtlCol="0">
            <a:spAutoFit/>
          </a:bodyPr>
          <a:lstStyle/>
          <a:p>
            <a:pPr algn="r"/>
            <a:r>
              <a:rPr lang="en-US" altLang="ko-KR" sz="1400" b="1" dirty="0">
                <a:solidFill>
                  <a:schemeClr val="tx1">
                    <a:lumMod val="75000"/>
                    <a:lumOff val="25000"/>
                  </a:schemeClr>
                </a:solidFill>
                <a:cs typeface="Arial" panose="020B0604020202020204" pitchFamily="34" charset="0"/>
                <a:sym typeface="+mn-ea"/>
              </a:rPr>
              <a:t>Encodage</a:t>
            </a:r>
            <a:endParaRPr lang="ko-KR" altLang="en-US" sz="1400" b="1" dirty="0">
              <a:solidFill>
                <a:schemeClr val="tx1">
                  <a:lumMod val="75000"/>
                  <a:lumOff val="25000"/>
                </a:schemeClr>
              </a:solidFill>
              <a:cs typeface="Arial" panose="020B0604020202020204" pitchFamily="34" charset="0"/>
            </a:endParaRPr>
          </a:p>
        </p:txBody>
      </p:sp>
      <p:sp>
        <p:nvSpPr>
          <p:cNvPr id="27" name="TextBox 26"/>
          <p:cNvSpPr txBox="1"/>
          <p:nvPr/>
        </p:nvSpPr>
        <p:spPr>
          <a:xfrm>
            <a:off x="1264285" y="5126990"/>
            <a:ext cx="2716530" cy="306705"/>
          </a:xfrm>
          <a:prstGeom prst="rect">
            <a:avLst/>
          </a:prstGeom>
          <a:noFill/>
        </p:spPr>
        <p:txBody>
          <a:bodyPr wrap="square" rtlCol="0">
            <a:spAutoFit/>
          </a:bodyPr>
          <a:lstStyle/>
          <a:p>
            <a:pPr algn="r"/>
            <a:r>
              <a:rPr lang="en-US" altLang="ko-KR" sz="1400" b="1" dirty="0">
                <a:solidFill>
                  <a:schemeClr val="tx1">
                    <a:lumMod val="75000"/>
                    <a:lumOff val="25000"/>
                  </a:schemeClr>
                </a:solidFill>
                <a:cs typeface="Arial" panose="020B0604020202020204" pitchFamily="34" charset="0"/>
              </a:rPr>
              <a:t>générer un population</a:t>
            </a:r>
            <a:endParaRPr lang="en-US" altLang="ko-KR" sz="1400" b="1" dirty="0">
              <a:solidFill>
                <a:schemeClr val="tx1">
                  <a:lumMod val="75000"/>
                  <a:lumOff val="25000"/>
                </a:schemeClr>
              </a:solidFill>
              <a:cs typeface="Arial" panose="020B0604020202020204" pitchFamily="34" charset="0"/>
            </a:endParaRPr>
          </a:p>
        </p:txBody>
      </p:sp>
      <p:grpSp>
        <p:nvGrpSpPr>
          <p:cNvPr id="29" name="Group 10"/>
          <p:cNvGrpSpPr/>
          <p:nvPr/>
        </p:nvGrpSpPr>
        <p:grpSpPr>
          <a:xfrm>
            <a:off x="5044456" y="4309100"/>
            <a:ext cx="2082154" cy="940995"/>
            <a:chOff x="3520455" y="4309100"/>
            <a:chExt cx="2082154" cy="940995"/>
          </a:xfrm>
        </p:grpSpPr>
        <p:sp>
          <p:nvSpPr>
            <p:cNvPr id="30" name="TextBox 29"/>
            <p:cNvSpPr txBox="1"/>
            <p:nvPr/>
          </p:nvSpPr>
          <p:spPr>
            <a:xfrm>
              <a:off x="3520455" y="4309100"/>
              <a:ext cx="2082154" cy="337185"/>
            </a:xfrm>
            <a:prstGeom prst="rect">
              <a:avLst/>
            </a:prstGeom>
            <a:noFill/>
          </p:spPr>
          <p:txBody>
            <a:bodyPr wrap="square" rtlCol="0">
              <a:spAutoFit/>
            </a:bodyPr>
            <a:lstStyle/>
            <a:p>
              <a:pPr algn="ctr"/>
              <a:endParaRPr lang="ko-KR" altLang="en-US" sz="1600" b="1" dirty="0">
                <a:solidFill>
                  <a:schemeClr val="tx1">
                    <a:lumMod val="75000"/>
                    <a:lumOff val="25000"/>
                  </a:schemeClr>
                </a:solidFill>
                <a:cs typeface="Arial" panose="020B0604020202020204" pitchFamily="34" charset="0"/>
              </a:endParaRPr>
            </a:p>
          </p:txBody>
        </p:sp>
        <p:sp>
          <p:nvSpPr>
            <p:cNvPr id="31" name="TextBox 30"/>
            <p:cNvSpPr txBox="1"/>
            <p:nvPr/>
          </p:nvSpPr>
          <p:spPr>
            <a:xfrm>
              <a:off x="3520455" y="4604935"/>
              <a:ext cx="2082154" cy="645160"/>
            </a:xfrm>
            <a:prstGeom prst="rect">
              <a:avLst/>
            </a:prstGeom>
            <a:noFill/>
          </p:spPr>
          <p:txBody>
            <a:bodyPr wrap="square" rtlCol="0">
              <a:spAutoFit/>
            </a:bodyPr>
            <a:lstStyle/>
            <a:p>
              <a:pPr algn="ctr"/>
              <a:r>
                <a:rPr lang="en-US" altLang="ko-KR" sz="1200" dirty="0">
                  <a:solidFill>
                    <a:schemeClr val="tx1">
                      <a:lumMod val="75000"/>
                      <a:lumOff val="25000"/>
                    </a:schemeClr>
                  </a:solidFill>
                </a:rPr>
                <a:t>le processus de fonctionnement de notre algorithme est le suivant</a:t>
              </a:r>
              <a:endParaRPr lang="en-US" altLang="ko-KR" sz="1200" dirty="0">
                <a:solidFill>
                  <a:schemeClr val="tx1">
                    <a:lumMod val="75000"/>
                    <a:lumOff val="25000"/>
                  </a:schemeClr>
                </a:solidFill>
              </a:endParaRPr>
            </a:p>
          </p:txBody>
        </p:sp>
      </p:grpSp>
      <p:sp>
        <p:nvSpPr>
          <p:cNvPr id="33" name="Freeform 98"/>
          <p:cNvSpPr/>
          <p:nvPr/>
        </p:nvSpPr>
        <p:spPr>
          <a:xfrm>
            <a:off x="6986776" y="1893972"/>
            <a:ext cx="944880" cy="350520"/>
          </a:xfrm>
          <a:custGeom>
            <a:avLst/>
            <a:gdLst>
              <a:gd name="connsiteX0" fmla="*/ 0 w 944880"/>
              <a:gd name="connsiteY0" fmla="*/ 350520 h 350520"/>
              <a:gd name="connsiteX1" fmla="*/ 388620 w 944880"/>
              <a:gd name="connsiteY1" fmla="*/ 0 h 350520"/>
              <a:gd name="connsiteX2" fmla="*/ 944880 w 944880"/>
              <a:gd name="connsiteY2" fmla="*/ 0 h 350520"/>
            </a:gdLst>
            <a:ahLst/>
            <a:cxnLst>
              <a:cxn ang="0">
                <a:pos x="connsiteX0" y="connsiteY0"/>
              </a:cxn>
              <a:cxn ang="0">
                <a:pos x="connsiteX1" y="connsiteY1"/>
              </a:cxn>
              <a:cxn ang="0">
                <a:pos x="connsiteX2" y="connsiteY2"/>
              </a:cxn>
            </a:cxnLst>
            <a:rect l="l" t="t" r="r" b="b"/>
            <a:pathLst>
              <a:path w="944880" h="350520">
                <a:moveTo>
                  <a:pt x="0" y="350520"/>
                </a:moveTo>
                <a:lnTo>
                  <a:pt x="388620" y="0"/>
                </a:lnTo>
                <a:lnTo>
                  <a:pt x="944880" y="0"/>
                </a:lnTo>
              </a:path>
            </a:pathLst>
          </a:cu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solidFill>
                <a:schemeClr val="tx1">
                  <a:lumMod val="75000"/>
                  <a:lumOff val="25000"/>
                </a:schemeClr>
              </a:solidFill>
            </a:endParaRPr>
          </a:p>
        </p:txBody>
      </p:sp>
      <p:sp>
        <p:nvSpPr>
          <p:cNvPr id="34" name="Freeform 99"/>
          <p:cNvSpPr/>
          <p:nvPr/>
        </p:nvSpPr>
        <p:spPr>
          <a:xfrm flipH="1">
            <a:off x="4282790" y="1893972"/>
            <a:ext cx="944880" cy="350520"/>
          </a:xfrm>
          <a:custGeom>
            <a:avLst/>
            <a:gdLst>
              <a:gd name="connsiteX0" fmla="*/ 0 w 944880"/>
              <a:gd name="connsiteY0" fmla="*/ 350520 h 350520"/>
              <a:gd name="connsiteX1" fmla="*/ 388620 w 944880"/>
              <a:gd name="connsiteY1" fmla="*/ 0 h 350520"/>
              <a:gd name="connsiteX2" fmla="*/ 944880 w 944880"/>
              <a:gd name="connsiteY2" fmla="*/ 0 h 350520"/>
            </a:gdLst>
            <a:ahLst/>
            <a:cxnLst>
              <a:cxn ang="0">
                <a:pos x="connsiteX0" y="connsiteY0"/>
              </a:cxn>
              <a:cxn ang="0">
                <a:pos x="connsiteX1" y="connsiteY1"/>
              </a:cxn>
              <a:cxn ang="0">
                <a:pos x="connsiteX2" y="connsiteY2"/>
              </a:cxn>
            </a:cxnLst>
            <a:rect l="l" t="t" r="r" b="b"/>
            <a:pathLst>
              <a:path w="944880" h="350520">
                <a:moveTo>
                  <a:pt x="0" y="350520"/>
                </a:moveTo>
                <a:lnTo>
                  <a:pt x="388620" y="0"/>
                </a:lnTo>
                <a:lnTo>
                  <a:pt x="944880" y="0"/>
                </a:lnTo>
              </a:path>
            </a:pathLst>
          </a:cu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solidFill>
                <a:schemeClr val="tx1">
                  <a:lumMod val="75000"/>
                  <a:lumOff val="25000"/>
                </a:schemeClr>
              </a:solidFill>
            </a:endParaRPr>
          </a:p>
        </p:txBody>
      </p:sp>
      <p:cxnSp>
        <p:nvCxnSpPr>
          <p:cNvPr id="35" name="Straight Connector 100"/>
          <p:cNvCxnSpPr>
            <a:endCxn id="15" idx="1"/>
          </p:cNvCxnSpPr>
          <p:nvPr/>
        </p:nvCxnSpPr>
        <p:spPr>
          <a:xfrm>
            <a:off x="7996726" y="3432380"/>
            <a:ext cx="581917" cy="5861"/>
          </a:xfrm>
          <a:prstGeom prst="line">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103"/>
          <p:cNvSpPr/>
          <p:nvPr/>
        </p:nvSpPr>
        <p:spPr>
          <a:xfrm flipH="1">
            <a:off x="3366630" y="4901981"/>
            <a:ext cx="684582" cy="191888"/>
          </a:xfrm>
          <a:custGeom>
            <a:avLst/>
            <a:gdLst>
              <a:gd name="connsiteX0" fmla="*/ 0 w 670560"/>
              <a:gd name="connsiteY0" fmla="*/ 0 h 137160"/>
              <a:gd name="connsiteX1" fmla="*/ 670560 w 670560"/>
              <a:gd name="connsiteY1" fmla="*/ 0 h 137160"/>
              <a:gd name="connsiteX2" fmla="*/ 670560 w 670560"/>
              <a:gd name="connsiteY2" fmla="*/ 137160 h 137160"/>
            </a:gdLst>
            <a:ahLst/>
            <a:cxnLst>
              <a:cxn ang="0">
                <a:pos x="connsiteX0" y="connsiteY0"/>
              </a:cxn>
              <a:cxn ang="0">
                <a:pos x="connsiteX1" y="connsiteY1"/>
              </a:cxn>
              <a:cxn ang="0">
                <a:pos x="connsiteX2" y="connsiteY2"/>
              </a:cxn>
            </a:cxnLst>
            <a:rect l="l" t="t" r="r" b="b"/>
            <a:pathLst>
              <a:path w="670560" h="137160">
                <a:moveTo>
                  <a:pt x="0" y="0"/>
                </a:moveTo>
                <a:lnTo>
                  <a:pt x="670560" y="0"/>
                </a:lnTo>
                <a:lnTo>
                  <a:pt x="670560" y="137160"/>
                </a:lnTo>
              </a:path>
            </a:pathLst>
          </a:cu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solidFill>
                <a:schemeClr val="tx1">
                  <a:lumMod val="75000"/>
                  <a:lumOff val="25000"/>
                </a:schemeClr>
              </a:solidFill>
            </a:endParaRPr>
          </a:p>
        </p:txBody>
      </p:sp>
      <p:cxnSp>
        <p:nvCxnSpPr>
          <p:cNvPr id="37" name="Straight Connector 40"/>
          <p:cNvCxnSpPr>
            <a:endCxn id="24" idx="3"/>
          </p:cNvCxnSpPr>
          <p:nvPr/>
        </p:nvCxnSpPr>
        <p:spPr>
          <a:xfrm flipH="1">
            <a:off x="3525854" y="3432380"/>
            <a:ext cx="593190" cy="5861"/>
          </a:xfrm>
          <a:prstGeom prst="line">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Freeform 103"/>
          <p:cNvSpPr/>
          <p:nvPr/>
        </p:nvSpPr>
        <p:spPr>
          <a:xfrm>
            <a:off x="8129954" y="4901981"/>
            <a:ext cx="684582" cy="191888"/>
          </a:xfrm>
          <a:custGeom>
            <a:avLst/>
            <a:gdLst>
              <a:gd name="connsiteX0" fmla="*/ 0 w 670560"/>
              <a:gd name="connsiteY0" fmla="*/ 0 h 137160"/>
              <a:gd name="connsiteX1" fmla="*/ 670560 w 670560"/>
              <a:gd name="connsiteY1" fmla="*/ 0 h 137160"/>
              <a:gd name="connsiteX2" fmla="*/ 670560 w 670560"/>
              <a:gd name="connsiteY2" fmla="*/ 137160 h 137160"/>
            </a:gdLst>
            <a:ahLst/>
            <a:cxnLst>
              <a:cxn ang="0">
                <a:pos x="connsiteX0" y="connsiteY0"/>
              </a:cxn>
              <a:cxn ang="0">
                <a:pos x="connsiteX1" y="connsiteY1"/>
              </a:cxn>
              <a:cxn ang="0">
                <a:pos x="connsiteX2" y="connsiteY2"/>
              </a:cxn>
            </a:cxnLst>
            <a:rect l="l" t="t" r="r" b="b"/>
            <a:pathLst>
              <a:path w="670560" h="137160">
                <a:moveTo>
                  <a:pt x="0" y="0"/>
                </a:moveTo>
                <a:lnTo>
                  <a:pt x="670560" y="0"/>
                </a:lnTo>
                <a:lnTo>
                  <a:pt x="670560" y="137160"/>
                </a:lnTo>
              </a:path>
            </a:pathLst>
          </a:cu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solidFill>
                <a:schemeClr val="tx1">
                  <a:lumMod val="75000"/>
                  <a:lumOff val="25000"/>
                </a:schemeClr>
              </a:solidFill>
            </a:endParaRPr>
          </a:p>
        </p:txBody>
      </p:sp>
      <p:grpSp>
        <p:nvGrpSpPr>
          <p:cNvPr id="49" name="Group 44"/>
          <p:cNvGrpSpPr/>
          <p:nvPr/>
        </p:nvGrpSpPr>
        <p:grpSpPr>
          <a:xfrm>
            <a:off x="5187124" y="3772627"/>
            <a:ext cx="1817752" cy="708100"/>
            <a:chOff x="4477067" y="3576272"/>
            <a:chExt cx="1130986" cy="440572"/>
          </a:xfrm>
        </p:grpSpPr>
        <p:grpSp>
          <p:nvGrpSpPr>
            <p:cNvPr id="50" name="Group 40"/>
            <p:cNvGrpSpPr/>
            <p:nvPr/>
          </p:nvGrpSpPr>
          <p:grpSpPr>
            <a:xfrm>
              <a:off x="5122819" y="3642094"/>
              <a:ext cx="485234" cy="374750"/>
              <a:chOff x="5122819" y="3605542"/>
              <a:chExt cx="485234" cy="374750"/>
            </a:xfrm>
          </p:grpSpPr>
          <p:cxnSp>
            <p:nvCxnSpPr>
              <p:cNvPr id="56" name="Connector: Elbow 24"/>
              <p:cNvCxnSpPr/>
              <p:nvPr/>
            </p:nvCxnSpPr>
            <p:spPr>
              <a:xfrm>
                <a:off x="5222631" y="3642094"/>
                <a:ext cx="285611" cy="232747"/>
              </a:xfrm>
              <a:prstGeom prst="bentConnector3">
                <a:avLst>
                  <a:gd name="adj1" fmla="val 745"/>
                </a:avLst>
              </a:prstGeom>
              <a:ln w="19050">
                <a:solidFill>
                  <a:schemeClr val="accent3"/>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7" name="Connector: Elbow 31"/>
              <p:cNvCxnSpPr/>
              <p:nvPr/>
            </p:nvCxnSpPr>
            <p:spPr>
              <a:xfrm>
                <a:off x="5122819" y="3605542"/>
                <a:ext cx="485234" cy="374750"/>
              </a:xfrm>
              <a:prstGeom prst="bentConnector3">
                <a:avLst>
                  <a:gd name="adj1" fmla="val 2889"/>
                </a:avLst>
              </a:prstGeom>
              <a:ln w="19050">
                <a:solidFill>
                  <a:schemeClr val="accent3"/>
                </a:solidFill>
                <a:headEnd type="none"/>
                <a:tailEnd type="oval"/>
              </a:ln>
            </p:spPr>
            <p:style>
              <a:lnRef idx="1">
                <a:schemeClr val="accent1"/>
              </a:lnRef>
              <a:fillRef idx="0">
                <a:schemeClr val="accent1"/>
              </a:fillRef>
              <a:effectRef idx="0">
                <a:schemeClr val="accent1"/>
              </a:effectRef>
              <a:fontRef idx="minor">
                <a:schemeClr val="tx1"/>
              </a:fontRef>
            </p:style>
          </p:cxnSp>
        </p:grpSp>
        <p:cxnSp>
          <p:nvCxnSpPr>
            <p:cNvPr id="51" name="Straight Connector 38"/>
            <p:cNvCxnSpPr/>
            <p:nvPr/>
          </p:nvCxnSpPr>
          <p:spPr>
            <a:xfrm>
              <a:off x="5037112" y="3576272"/>
              <a:ext cx="10895" cy="440572"/>
            </a:xfrm>
            <a:prstGeom prst="line">
              <a:avLst/>
            </a:prstGeom>
            <a:ln w="19050">
              <a:solidFill>
                <a:schemeClr val="accent3"/>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52" name="Group 41"/>
            <p:cNvGrpSpPr/>
            <p:nvPr/>
          </p:nvGrpSpPr>
          <p:grpSpPr>
            <a:xfrm flipH="1">
              <a:off x="4477067" y="3642094"/>
              <a:ext cx="485234" cy="374750"/>
              <a:chOff x="5122819" y="3605542"/>
              <a:chExt cx="485234" cy="374750"/>
            </a:xfrm>
          </p:grpSpPr>
          <p:cxnSp>
            <p:nvCxnSpPr>
              <p:cNvPr id="54" name="Connector: Elbow 42"/>
              <p:cNvCxnSpPr/>
              <p:nvPr/>
            </p:nvCxnSpPr>
            <p:spPr>
              <a:xfrm>
                <a:off x="5222631" y="3642094"/>
                <a:ext cx="285611" cy="232747"/>
              </a:xfrm>
              <a:prstGeom prst="bentConnector3">
                <a:avLst>
                  <a:gd name="adj1" fmla="val 745"/>
                </a:avLst>
              </a:prstGeom>
              <a:ln w="19050">
                <a:solidFill>
                  <a:schemeClr val="accent3"/>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5" name="Connector: Elbow 43"/>
              <p:cNvCxnSpPr/>
              <p:nvPr/>
            </p:nvCxnSpPr>
            <p:spPr>
              <a:xfrm>
                <a:off x="5122819" y="3605542"/>
                <a:ext cx="485234" cy="374750"/>
              </a:xfrm>
              <a:prstGeom prst="bentConnector3">
                <a:avLst>
                  <a:gd name="adj1" fmla="val 2889"/>
                </a:avLst>
              </a:prstGeom>
              <a:ln w="19050">
                <a:solidFill>
                  <a:schemeClr val="accent3"/>
                </a:solidFill>
                <a:headEnd type="none"/>
                <a:tailEnd type="oval"/>
              </a:ln>
            </p:spPr>
            <p:style>
              <a:lnRef idx="1">
                <a:schemeClr val="accent1"/>
              </a:lnRef>
              <a:fillRef idx="0">
                <a:schemeClr val="accent1"/>
              </a:fillRef>
              <a:effectRef idx="0">
                <a:schemeClr val="accent1"/>
              </a:effectRef>
              <a:fontRef idx="minor">
                <a:schemeClr val="tx1"/>
              </a:fontRef>
            </p:style>
          </p:cxnSp>
        </p:grpSp>
      </p:grpSp>
      <p:sp>
        <p:nvSpPr>
          <p:cNvPr id="70" name="Rectangle 16"/>
          <p:cNvSpPr/>
          <p:nvPr>
            <p:custDataLst>
              <p:tags r:id="rId1"/>
            </p:custDataLst>
          </p:nvPr>
        </p:nvSpPr>
        <p:spPr>
          <a:xfrm>
            <a:off x="5412740" y="3039745"/>
            <a:ext cx="1290320" cy="849630"/>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rgbClr val="1C82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ko-KR" altLang="en-US" sz="27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sym typeface="+mn-ea"/>
              </a:rPr>
              <a:t>générer un population</a:t>
            </a:r>
            <a:endParaRPr lang="en-US" dirty="0"/>
          </a:p>
        </p:txBody>
      </p:sp>
      <p:grpSp>
        <p:nvGrpSpPr>
          <p:cNvPr id="3" name="Group 30"/>
          <p:cNvGrpSpPr/>
          <p:nvPr/>
        </p:nvGrpSpPr>
        <p:grpSpPr>
          <a:xfrm>
            <a:off x="0" y="2557006"/>
            <a:ext cx="12192000" cy="2808990"/>
            <a:chOff x="-1524000" y="2276872"/>
            <a:chExt cx="12192000" cy="2808990"/>
          </a:xfrm>
        </p:grpSpPr>
        <p:cxnSp>
          <p:nvCxnSpPr>
            <p:cNvPr id="4" name="Straight Connector 18"/>
            <p:cNvCxnSpPr/>
            <p:nvPr/>
          </p:nvCxnSpPr>
          <p:spPr>
            <a:xfrm>
              <a:off x="-1524000" y="2276872"/>
              <a:ext cx="7563084" cy="0"/>
            </a:xfrm>
            <a:prstGeom prst="line">
              <a:avLst/>
            </a:prstGeom>
            <a:ln w="1778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24"/>
            <p:cNvCxnSpPr/>
            <p:nvPr/>
          </p:nvCxnSpPr>
          <p:spPr>
            <a:xfrm>
              <a:off x="6030838" y="5085862"/>
              <a:ext cx="4637162" cy="0"/>
            </a:xfrm>
            <a:prstGeom prst="line">
              <a:avLst/>
            </a:prstGeom>
            <a:ln w="17780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7" name="Oval 31"/>
          <p:cNvSpPr/>
          <p:nvPr/>
        </p:nvSpPr>
        <p:spPr>
          <a:xfrm>
            <a:off x="1229545" y="2018289"/>
            <a:ext cx="1058383" cy="1058383"/>
          </a:xfrm>
          <a:prstGeom prst="ellipse">
            <a:avLst/>
          </a:prstGeom>
          <a:solidFill>
            <a:schemeClr val="accent1"/>
          </a:solid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 name="Oval 32"/>
          <p:cNvSpPr/>
          <p:nvPr/>
        </p:nvSpPr>
        <p:spPr>
          <a:xfrm>
            <a:off x="4107907" y="2018289"/>
            <a:ext cx="1058383" cy="1058383"/>
          </a:xfrm>
          <a:prstGeom prst="ellipse">
            <a:avLst/>
          </a:prstGeom>
          <a:solidFill>
            <a:schemeClr val="accent2"/>
          </a:solid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Oval 33"/>
          <p:cNvSpPr/>
          <p:nvPr/>
        </p:nvSpPr>
        <p:spPr>
          <a:xfrm>
            <a:off x="6986269" y="2018289"/>
            <a:ext cx="1058383" cy="1058383"/>
          </a:xfrm>
          <a:prstGeom prst="ellipse">
            <a:avLst/>
          </a:prstGeom>
          <a:solidFill>
            <a:schemeClr val="accent5"/>
          </a:solid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Oval 37"/>
          <p:cNvSpPr/>
          <p:nvPr/>
        </p:nvSpPr>
        <p:spPr>
          <a:xfrm>
            <a:off x="7033894" y="4830580"/>
            <a:ext cx="1058383" cy="1058383"/>
          </a:xfrm>
          <a:prstGeom prst="ellipse">
            <a:avLst/>
          </a:prstGeom>
          <a:solidFill>
            <a:schemeClr val="accent4"/>
          </a:solid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2" name="그룹 11"/>
          <p:cNvGrpSpPr/>
          <p:nvPr/>
        </p:nvGrpSpPr>
        <p:grpSpPr>
          <a:xfrm>
            <a:off x="712996" y="3248642"/>
            <a:ext cx="2099592" cy="1471518"/>
            <a:chOff x="395536" y="3229583"/>
            <a:chExt cx="1512168" cy="1471518"/>
          </a:xfrm>
        </p:grpSpPr>
        <p:sp>
          <p:nvSpPr>
            <p:cNvPr id="13" name="TextBox 12"/>
            <p:cNvSpPr txBox="1"/>
            <p:nvPr/>
          </p:nvSpPr>
          <p:spPr>
            <a:xfrm>
              <a:off x="395536" y="3229583"/>
              <a:ext cx="1501429" cy="306705"/>
            </a:xfrm>
            <a:prstGeom prst="rect">
              <a:avLst/>
            </a:prstGeom>
            <a:noFill/>
          </p:spPr>
          <p:txBody>
            <a:bodyPr wrap="square" rtlCol="0" anchor="ctr">
              <a:spAutoFit/>
            </a:bodyPr>
            <a:lstStyle/>
            <a:p>
              <a:pPr algn="ctr"/>
              <a:r>
                <a:rPr lang="ko-KR" altLang="en-US" sz="1400" b="1" dirty="0">
                  <a:solidFill>
                    <a:schemeClr val="tx1">
                      <a:lumMod val="75000"/>
                      <a:lumOff val="25000"/>
                    </a:schemeClr>
                  </a:solidFill>
                </a:rPr>
                <a:t>Sélection de Paires</a:t>
              </a:r>
              <a:endParaRPr lang="ko-KR" altLang="en-US" sz="1400" b="1" dirty="0">
                <a:solidFill>
                  <a:schemeClr val="tx1">
                    <a:lumMod val="75000"/>
                    <a:lumOff val="25000"/>
                  </a:schemeClr>
                </a:solidFill>
              </a:endParaRPr>
            </a:p>
          </p:txBody>
        </p:sp>
        <p:sp>
          <p:nvSpPr>
            <p:cNvPr id="14" name="TextBox 13"/>
            <p:cNvSpPr txBox="1"/>
            <p:nvPr/>
          </p:nvSpPr>
          <p:spPr>
            <a:xfrm>
              <a:off x="414585" y="3502221"/>
              <a:ext cx="1493119" cy="119888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Sélectionne deux </a:t>
              </a:r>
              <a:r>
                <a:rPr lang="en-US" altLang="ko-KR" sz="1200" dirty="0">
                  <a:solidFill>
                    <a:schemeClr val="tx1">
                      <a:lumMod val="85000"/>
                      <a:lumOff val="15000"/>
                    </a:schemeClr>
                  </a:solidFill>
                  <a:cs typeface="Arial" panose="020B0604020202020204" pitchFamily="34" charset="0"/>
                  <a:sym typeface="+mn-ea"/>
                </a:rPr>
                <a:t>chromosome </a:t>
              </a:r>
              <a:r>
                <a:rPr lang="en-US" altLang="ko-KR" sz="1200" dirty="0">
                  <a:solidFill>
                    <a:schemeClr val="tx1">
                      <a:lumMod val="75000"/>
                      <a:lumOff val="25000"/>
                    </a:schemeClr>
                  </a:solidFill>
                  <a:cs typeface="Arial" panose="020B0604020202020204" pitchFamily="34" charset="0"/>
                </a:rPr>
                <a:t>de la population en fonction des probabilités proportionnelles à leur score </a:t>
              </a:r>
              <a:endParaRPr lang="en-US" altLang="ko-KR" sz="1200" dirty="0">
                <a:solidFill>
                  <a:schemeClr val="tx1">
                    <a:lumMod val="75000"/>
                    <a:lumOff val="25000"/>
                  </a:schemeClr>
                </a:solidFill>
              </a:endParaRPr>
            </a:p>
          </p:txBody>
        </p:sp>
      </p:grpSp>
      <p:grpSp>
        <p:nvGrpSpPr>
          <p:cNvPr id="15" name="그룹 14"/>
          <p:cNvGrpSpPr/>
          <p:nvPr/>
        </p:nvGrpSpPr>
        <p:grpSpPr>
          <a:xfrm>
            <a:off x="3583735" y="3248642"/>
            <a:ext cx="2099592" cy="1287368"/>
            <a:chOff x="2560769" y="3246709"/>
            <a:chExt cx="1512168" cy="1287368"/>
          </a:xfrm>
        </p:grpSpPr>
        <p:sp>
          <p:nvSpPr>
            <p:cNvPr id="16" name="TextBox 15"/>
            <p:cNvSpPr txBox="1"/>
            <p:nvPr/>
          </p:nvSpPr>
          <p:spPr>
            <a:xfrm>
              <a:off x="2560769" y="3246709"/>
              <a:ext cx="1501429" cy="306705"/>
            </a:xfrm>
            <a:prstGeom prst="rect">
              <a:avLst/>
            </a:prstGeom>
            <a:noFill/>
          </p:spPr>
          <p:txBody>
            <a:bodyPr wrap="square" rtlCol="0" anchor="ctr">
              <a:spAutoFit/>
            </a:bodyPr>
            <a:lstStyle/>
            <a:p>
              <a:pPr algn="ctr"/>
              <a:r>
                <a:rPr lang="en-US" altLang="ko-KR" sz="1400" b="1" dirty="0">
                  <a:solidFill>
                    <a:schemeClr val="tx1">
                      <a:lumMod val="75000"/>
                      <a:lumOff val="25000"/>
                    </a:schemeClr>
                  </a:solidFill>
                </a:rPr>
                <a:t>Croisement à Point</a:t>
              </a:r>
              <a:endParaRPr lang="en-US" altLang="ko-KR" sz="1400" b="1" dirty="0">
                <a:solidFill>
                  <a:schemeClr val="tx1">
                    <a:lumMod val="75000"/>
                    <a:lumOff val="25000"/>
                  </a:schemeClr>
                </a:solidFill>
              </a:endParaRPr>
            </a:p>
          </p:txBody>
        </p:sp>
        <p:sp>
          <p:nvSpPr>
            <p:cNvPr id="17" name="TextBox 16"/>
            <p:cNvSpPr txBox="1"/>
            <p:nvPr/>
          </p:nvSpPr>
          <p:spPr>
            <a:xfrm>
              <a:off x="2579818" y="3519347"/>
              <a:ext cx="1493119" cy="101473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Effectue un croisement à un point aléatoire entre deux </a:t>
              </a:r>
              <a:r>
                <a:rPr lang="en-US" altLang="ko-KR" sz="1200" dirty="0">
                  <a:solidFill>
                    <a:schemeClr val="tx1">
                      <a:lumMod val="85000"/>
                      <a:lumOff val="15000"/>
                    </a:schemeClr>
                  </a:solidFill>
                  <a:cs typeface="Arial" panose="020B0604020202020204" pitchFamily="34" charset="0"/>
                  <a:sym typeface="+mn-ea"/>
                </a:rPr>
                <a:t>chromosome </a:t>
              </a:r>
              <a:r>
                <a:rPr lang="en-US" altLang="ko-KR" sz="1200" dirty="0">
                  <a:solidFill>
                    <a:schemeClr val="tx1">
                      <a:lumMod val="75000"/>
                      <a:lumOff val="25000"/>
                    </a:schemeClr>
                  </a:solidFill>
                  <a:cs typeface="Arial" panose="020B0604020202020204" pitchFamily="34" charset="0"/>
                </a:rPr>
                <a:t>parents pour créer deux descendants. </a:t>
              </a:r>
              <a:endParaRPr lang="en-US" altLang="ko-KR" sz="1200" dirty="0">
                <a:solidFill>
                  <a:schemeClr val="tx1">
                    <a:lumMod val="75000"/>
                    <a:lumOff val="25000"/>
                  </a:schemeClr>
                </a:solidFill>
              </a:endParaRPr>
            </a:p>
          </p:txBody>
        </p:sp>
      </p:grpSp>
      <p:grpSp>
        <p:nvGrpSpPr>
          <p:cNvPr id="18" name="그룹 17"/>
          <p:cNvGrpSpPr/>
          <p:nvPr/>
        </p:nvGrpSpPr>
        <p:grpSpPr>
          <a:xfrm>
            <a:off x="8249199" y="2005457"/>
            <a:ext cx="2099592" cy="917798"/>
            <a:chOff x="6091386" y="1910113"/>
            <a:chExt cx="1512168" cy="917798"/>
          </a:xfrm>
        </p:grpSpPr>
        <p:sp>
          <p:nvSpPr>
            <p:cNvPr id="19" name="TextBox 18"/>
            <p:cNvSpPr txBox="1"/>
            <p:nvPr/>
          </p:nvSpPr>
          <p:spPr>
            <a:xfrm>
              <a:off x="6091386" y="1910113"/>
              <a:ext cx="1501429" cy="306705"/>
            </a:xfrm>
            <a:prstGeom prst="rect">
              <a:avLst/>
            </a:prstGeom>
            <a:noFill/>
          </p:spPr>
          <p:txBody>
            <a:bodyPr wrap="square" rtlCol="0" anchor="ctr">
              <a:spAutoFit/>
            </a:bodyPr>
            <a:lstStyle/>
            <a:p>
              <a:pPr algn="ctr"/>
              <a:r>
                <a:rPr lang="ko-KR" altLang="en-US" sz="1400" b="1" dirty="0">
                  <a:solidFill>
                    <a:schemeClr val="tx1">
                      <a:lumMod val="75000"/>
                      <a:lumOff val="25000"/>
                    </a:schemeClr>
                  </a:solidFill>
                </a:rPr>
                <a:t>Mutation</a:t>
              </a:r>
              <a:endParaRPr lang="ko-KR" altLang="en-US" sz="1400" b="1" dirty="0">
                <a:solidFill>
                  <a:schemeClr val="tx1">
                    <a:lumMod val="75000"/>
                    <a:lumOff val="25000"/>
                  </a:schemeClr>
                </a:solidFill>
              </a:endParaRPr>
            </a:p>
          </p:txBody>
        </p:sp>
        <p:sp>
          <p:nvSpPr>
            <p:cNvPr id="20" name="TextBox 19"/>
            <p:cNvSpPr txBox="1"/>
            <p:nvPr/>
          </p:nvSpPr>
          <p:spPr>
            <a:xfrm>
              <a:off x="6110435" y="2182751"/>
              <a:ext cx="1493119" cy="645160"/>
            </a:xfrm>
            <a:prstGeom prst="rect">
              <a:avLst/>
            </a:prstGeom>
            <a:noFill/>
          </p:spPr>
          <p:txBody>
            <a:bodyPr wrap="square" rtlCol="0">
              <a:spAutoFit/>
            </a:bodyPr>
            <a:lstStyle/>
            <a:p>
              <a:r>
                <a:rPr lang="en-US" altLang="ko-KR" sz="1200" dirty="0">
                  <a:solidFill>
                    <a:schemeClr val="tx1">
                      <a:lumMod val="75000"/>
                      <a:lumOff val="25000"/>
                    </a:schemeClr>
                  </a:solidFill>
                </a:rPr>
                <a:t>Modifie des éléments du </a:t>
              </a:r>
              <a:r>
                <a:rPr lang="en-US" altLang="ko-KR" sz="1200" dirty="0">
                  <a:solidFill>
                    <a:schemeClr val="tx1">
                      <a:lumMod val="85000"/>
                      <a:lumOff val="15000"/>
                    </a:schemeClr>
                  </a:solidFill>
                  <a:cs typeface="Arial" panose="020B0604020202020204" pitchFamily="34" charset="0"/>
                  <a:sym typeface="+mn-ea"/>
                </a:rPr>
                <a:t>chromosome </a:t>
              </a:r>
              <a:r>
                <a:rPr lang="en-US" altLang="ko-KR" sz="1200" dirty="0">
                  <a:solidFill>
                    <a:schemeClr val="tx1">
                      <a:lumMod val="75000"/>
                      <a:lumOff val="25000"/>
                    </a:schemeClr>
                  </a:solidFill>
                </a:rPr>
                <a:t>avec une certaine probabilité</a:t>
              </a:r>
              <a:endParaRPr lang="en-US" altLang="ko-KR" sz="1200" dirty="0">
                <a:solidFill>
                  <a:schemeClr val="tx1">
                    <a:lumMod val="75000"/>
                    <a:lumOff val="25000"/>
                  </a:schemeClr>
                </a:solidFill>
              </a:endParaRPr>
            </a:p>
          </p:txBody>
        </p:sp>
      </p:grpSp>
      <p:grpSp>
        <p:nvGrpSpPr>
          <p:cNvPr id="21" name="그룹 20"/>
          <p:cNvGrpSpPr/>
          <p:nvPr/>
        </p:nvGrpSpPr>
        <p:grpSpPr>
          <a:xfrm>
            <a:off x="4785980" y="5092453"/>
            <a:ext cx="2099592" cy="733013"/>
            <a:chOff x="3110845" y="4651104"/>
            <a:chExt cx="1512168" cy="733013"/>
          </a:xfrm>
        </p:grpSpPr>
        <p:sp>
          <p:nvSpPr>
            <p:cNvPr id="22" name="TextBox 21"/>
            <p:cNvSpPr txBox="1"/>
            <p:nvPr/>
          </p:nvSpPr>
          <p:spPr>
            <a:xfrm>
              <a:off x="3110845" y="4651104"/>
              <a:ext cx="1501429" cy="306705"/>
            </a:xfrm>
            <a:prstGeom prst="rect">
              <a:avLst/>
            </a:prstGeom>
            <a:noFill/>
          </p:spPr>
          <p:txBody>
            <a:bodyPr wrap="square" rtlCol="0" anchor="ctr">
              <a:spAutoFit/>
            </a:bodyPr>
            <a:lstStyle/>
            <a:p>
              <a:pPr algn="r"/>
              <a:r>
                <a:rPr lang="en-US" altLang="ko-KR" sz="1400" b="1" dirty="0">
                  <a:solidFill>
                    <a:schemeClr val="tx1">
                      <a:lumMod val="75000"/>
                      <a:lumOff val="25000"/>
                    </a:schemeClr>
                  </a:solidFill>
                </a:rPr>
                <a:t>La population initiale </a:t>
              </a:r>
              <a:endParaRPr lang="ko-KR" altLang="en-US" sz="1400" b="1" dirty="0">
                <a:solidFill>
                  <a:schemeClr val="tx1">
                    <a:lumMod val="75000"/>
                    <a:lumOff val="25000"/>
                  </a:schemeClr>
                </a:solidFill>
              </a:endParaRPr>
            </a:p>
          </p:txBody>
        </p:sp>
        <p:sp>
          <p:nvSpPr>
            <p:cNvPr id="23" name="TextBox 22"/>
            <p:cNvSpPr txBox="1"/>
            <p:nvPr/>
          </p:nvSpPr>
          <p:spPr>
            <a:xfrm>
              <a:off x="3129894" y="4923742"/>
              <a:ext cx="1493119" cy="46037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La population initiale est générée aléatoirement.</a:t>
              </a:r>
              <a:endParaRPr lang="en-US" altLang="ko-KR" sz="1200" dirty="0">
                <a:solidFill>
                  <a:schemeClr val="tx1">
                    <a:lumMod val="75000"/>
                    <a:lumOff val="25000"/>
                  </a:schemeClr>
                </a:solidFill>
              </a:endParaRPr>
            </a:p>
          </p:txBody>
        </p:sp>
      </p:grpSp>
      <p:sp>
        <p:nvSpPr>
          <p:cNvPr id="27" name="Rectangle 16"/>
          <p:cNvSpPr/>
          <p:nvPr/>
        </p:nvSpPr>
        <p:spPr>
          <a:xfrm rot="2700000">
            <a:off x="4524998" y="2318634"/>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8" name="Rectangle 9"/>
          <p:cNvSpPr/>
          <p:nvPr/>
        </p:nvSpPr>
        <p:spPr>
          <a:xfrm>
            <a:off x="1593151" y="2383312"/>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1" fmla="*/ 833935 w 3239999"/>
              <a:gd name="connsiteY0-2" fmla="*/ 22 h 3032924"/>
              <a:gd name="connsiteX1-3" fmla="*/ 1576606 w 3239999"/>
              <a:gd name="connsiteY1-4" fmla="*/ 402054 h 3032924"/>
              <a:gd name="connsiteX2-5" fmla="*/ 1576606 w 3239999"/>
              <a:gd name="connsiteY2-6" fmla="*/ 430441 h 3032924"/>
              <a:gd name="connsiteX3-7" fmla="*/ 1576606 w 3239999"/>
              <a:gd name="connsiteY3-8" fmla="*/ 526981 h 3032924"/>
              <a:gd name="connsiteX4-9" fmla="*/ 1576606 w 3239999"/>
              <a:gd name="connsiteY4-10" fmla="*/ 2765302 h 3032924"/>
              <a:gd name="connsiteX5-11" fmla="*/ 378630 w 3239999"/>
              <a:gd name="connsiteY5-12" fmla="*/ 2472117 h 3032924"/>
              <a:gd name="connsiteX6-13" fmla="*/ 384918 w 3239999"/>
              <a:gd name="connsiteY6-14" fmla="*/ 526981 h 3032924"/>
              <a:gd name="connsiteX7-15" fmla="*/ 239143 w 3239999"/>
              <a:gd name="connsiteY7-16" fmla="*/ 526981 h 3032924"/>
              <a:gd name="connsiteX8-17" fmla="*/ 239143 w 3239999"/>
              <a:gd name="connsiteY8-18" fmla="*/ 2776423 h 3032924"/>
              <a:gd name="connsiteX9-19" fmla="*/ 1576606 w 3239999"/>
              <a:gd name="connsiteY9-20" fmla="*/ 2776423 h 3032924"/>
              <a:gd name="connsiteX10-21" fmla="*/ 1576606 w 3239999"/>
              <a:gd name="connsiteY10-22" fmla="*/ 2778202 h 3032924"/>
              <a:gd name="connsiteX11-23" fmla="*/ 1663394 w 3239999"/>
              <a:gd name="connsiteY11-24" fmla="*/ 2778202 h 3032924"/>
              <a:gd name="connsiteX12-25" fmla="*/ 1663394 w 3239999"/>
              <a:gd name="connsiteY12-26" fmla="*/ 2776423 h 3032924"/>
              <a:gd name="connsiteX13-27" fmla="*/ 3000856 w 3239999"/>
              <a:gd name="connsiteY13-28" fmla="*/ 2776423 h 3032924"/>
              <a:gd name="connsiteX14-29" fmla="*/ 3000856 w 3239999"/>
              <a:gd name="connsiteY14-30" fmla="*/ 526981 h 3032924"/>
              <a:gd name="connsiteX15-31" fmla="*/ 2855082 w 3239999"/>
              <a:gd name="connsiteY15-32" fmla="*/ 526981 h 3032924"/>
              <a:gd name="connsiteX16-33" fmla="*/ 2861369 w 3239999"/>
              <a:gd name="connsiteY16-34" fmla="*/ 2472117 h 3032924"/>
              <a:gd name="connsiteX17-35" fmla="*/ 1663394 w 3239999"/>
              <a:gd name="connsiteY17-36" fmla="*/ 2765302 h 3032924"/>
              <a:gd name="connsiteX18-37" fmla="*/ 1663394 w 3239999"/>
              <a:gd name="connsiteY18-38" fmla="*/ 526981 h 3032924"/>
              <a:gd name="connsiteX19-39" fmla="*/ 1663394 w 3239999"/>
              <a:gd name="connsiteY19-40" fmla="*/ 430441 h 3032924"/>
              <a:gd name="connsiteX20-41" fmla="*/ 1663394 w 3239999"/>
              <a:gd name="connsiteY20-42" fmla="*/ 402054 h 3032924"/>
              <a:gd name="connsiteX21-43" fmla="*/ 2406065 w 3239999"/>
              <a:gd name="connsiteY21-44" fmla="*/ 22 h 3032924"/>
              <a:gd name="connsiteX22-45" fmla="*/ 2853673 w 3239999"/>
              <a:gd name="connsiteY22-46" fmla="*/ 91100 h 3032924"/>
              <a:gd name="connsiteX23-47" fmla="*/ 2854770 w 3239999"/>
              <a:gd name="connsiteY23-48" fmla="*/ 430441 h 3032924"/>
              <a:gd name="connsiteX24-49" fmla="*/ 3120669 w 3239999"/>
              <a:gd name="connsiteY24-50" fmla="*/ 428517 h 3032924"/>
              <a:gd name="connsiteX25-51" fmla="*/ 3120669 w 3239999"/>
              <a:gd name="connsiteY25-52" fmla="*/ 738345 h 3032924"/>
              <a:gd name="connsiteX26-53" fmla="*/ 3239999 w 3239999"/>
              <a:gd name="connsiteY26-54" fmla="*/ 738345 h 3032924"/>
              <a:gd name="connsiteX27-55" fmla="*/ 3239999 w 3239999"/>
              <a:gd name="connsiteY27-56" fmla="*/ 3032924 h 3032924"/>
              <a:gd name="connsiteX28-57" fmla="*/ 0 w 3239999"/>
              <a:gd name="connsiteY28-58" fmla="*/ 3032924 h 3032924"/>
              <a:gd name="connsiteX29-59" fmla="*/ 0 w 3239999"/>
              <a:gd name="connsiteY29-60" fmla="*/ 738345 h 3032924"/>
              <a:gd name="connsiteX30-61" fmla="*/ 102477 w 3239999"/>
              <a:gd name="connsiteY30-62" fmla="*/ 738345 h 3032924"/>
              <a:gd name="connsiteX31-63" fmla="*/ 102477 w 3239999"/>
              <a:gd name="connsiteY31-64" fmla="*/ 428517 h 3032924"/>
              <a:gd name="connsiteX32-65" fmla="*/ 385229 w 3239999"/>
              <a:gd name="connsiteY32-66" fmla="*/ 430441 h 3032924"/>
              <a:gd name="connsiteX33-67" fmla="*/ 386326 w 3239999"/>
              <a:gd name="connsiteY33-68" fmla="*/ 91100 h 3032924"/>
              <a:gd name="connsiteX34-69" fmla="*/ 833935 w 3239999"/>
              <a:gd name="connsiteY34-70" fmla="*/ 22 h 3032924"/>
              <a:gd name="connsiteX0-71" fmla="*/ 833935 w 3239999"/>
              <a:gd name="connsiteY0-72" fmla="*/ 22 h 3032924"/>
              <a:gd name="connsiteX1-73" fmla="*/ 1576606 w 3239999"/>
              <a:gd name="connsiteY1-74" fmla="*/ 402054 h 3032924"/>
              <a:gd name="connsiteX2-75" fmla="*/ 1576606 w 3239999"/>
              <a:gd name="connsiteY2-76" fmla="*/ 430441 h 3032924"/>
              <a:gd name="connsiteX3-77" fmla="*/ 1576606 w 3239999"/>
              <a:gd name="connsiteY3-78" fmla="*/ 526981 h 3032924"/>
              <a:gd name="connsiteX4-79" fmla="*/ 1576606 w 3239999"/>
              <a:gd name="connsiteY4-80" fmla="*/ 2765302 h 3032924"/>
              <a:gd name="connsiteX5-81" fmla="*/ 378630 w 3239999"/>
              <a:gd name="connsiteY5-82" fmla="*/ 2472117 h 3032924"/>
              <a:gd name="connsiteX6-83" fmla="*/ 384918 w 3239999"/>
              <a:gd name="connsiteY6-84" fmla="*/ 526981 h 3032924"/>
              <a:gd name="connsiteX7-85" fmla="*/ 239143 w 3239999"/>
              <a:gd name="connsiteY7-86" fmla="*/ 526981 h 3032924"/>
              <a:gd name="connsiteX8-87" fmla="*/ 239143 w 3239999"/>
              <a:gd name="connsiteY8-88" fmla="*/ 2776423 h 3032924"/>
              <a:gd name="connsiteX9-89" fmla="*/ 1576606 w 3239999"/>
              <a:gd name="connsiteY9-90" fmla="*/ 2776423 h 3032924"/>
              <a:gd name="connsiteX10-91" fmla="*/ 1576606 w 3239999"/>
              <a:gd name="connsiteY10-92" fmla="*/ 2778202 h 3032924"/>
              <a:gd name="connsiteX11-93" fmla="*/ 1663394 w 3239999"/>
              <a:gd name="connsiteY11-94" fmla="*/ 2778202 h 3032924"/>
              <a:gd name="connsiteX12-95" fmla="*/ 1663394 w 3239999"/>
              <a:gd name="connsiteY12-96" fmla="*/ 2776423 h 3032924"/>
              <a:gd name="connsiteX13-97" fmla="*/ 3000856 w 3239999"/>
              <a:gd name="connsiteY13-98" fmla="*/ 2776423 h 3032924"/>
              <a:gd name="connsiteX14-99" fmla="*/ 3000856 w 3239999"/>
              <a:gd name="connsiteY14-100" fmla="*/ 526981 h 3032924"/>
              <a:gd name="connsiteX15-101" fmla="*/ 2855082 w 3239999"/>
              <a:gd name="connsiteY15-102" fmla="*/ 526981 h 3032924"/>
              <a:gd name="connsiteX16-103" fmla="*/ 2861369 w 3239999"/>
              <a:gd name="connsiteY16-104" fmla="*/ 2472117 h 3032924"/>
              <a:gd name="connsiteX17-105" fmla="*/ 1663394 w 3239999"/>
              <a:gd name="connsiteY17-106" fmla="*/ 2765302 h 3032924"/>
              <a:gd name="connsiteX18-107" fmla="*/ 1663394 w 3239999"/>
              <a:gd name="connsiteY18-108" fmla="*/ 526981 h 3032924"/>
              <a:gd name="connsiteX19-109" fmla="*/ 1663394 w 3239999"/>
              <a:gd name="connsiteY19-110" fmla="*/ 430441 h 3032924"/>
              <a:gd name="connsiteX20-111" fmla="*/ 1663394 w 3239999"/>
              <a:gd name="connsiteY20-112" fmla="*/ 402054 h 3032924"/>
              <a:gd name="connsiteX21-113" fmla="*/ 2406065 w 3239999"/>
              <a:gd name="connsiteY21-114" fmla="*/ 22 h 3032924"/>
              <a:gd name="connsiteX22-115" fmla="*/ 2853673 w 3239999"/>
              <a:gd name="connsiteY22-116" fmla="*/ 91100 h 3032924"/>
              <a:gd name="connsiteX23-117" fmla="*/ 2854770 w 3239999"/>
              <a:gd name="connsiteY23-118" fmla="*/ 430441 h 3032924"/>
              <a:gd name="connsiteX24-119" fmla="*/ 3120669 w 3239999"/>
              <a:gd name="connsiteY24-120" fmla="*/ 428517 h 3032924"/>
              <a:gd name="connsiteX25-121" fmla="*/ 3120669 w 3239999"/>
              <a:gd name="connsiteY25-122" fmla="*/ 738345 h 3032924"/>
              <a:gd name="connsiteX26-123" fmla="*/ 3239999 w 3239999"/>
              <a:gd name="connsiteY26-124" fmla="*/ 738345 h 3032924"/>
              <a:gd name="connsiteX27-125" fmla="*/ 3239999 w 3239999"/>
              <a:gd name="connsiteY27-126" fmla="*/ 3032924 h 3032924"/>
              <a:gd name="connsiteX28-127" fmla="*/ 0 w 3239999"/>
              <a:gd name="connsiteY28-128" fmla="*/ 3032924 h 3032924"/>
              <a:gd name="connsiteX29-129" fmla="*/ 0 w 3239999"/>
              <a:gd name="connsiteY29-130" fmla="*/ 738345 h 3032924"/>
              <a:gd name="connsiteX30-131" fmla="*/ 102477 w 3239999"/>
              <a:gd name="connsiteY30-132" fmla="*/ 738345 h 3032924"/>
              <a:gd name="connsiteX31-133" fmla="*/ 102477 w 3239999"/>
              <a:gd name="connsiteY31-134" fmla="*/ 428517 h 3032924"/>
              <a:gd name="connsiteX32-135" fmla="*/ 385229 w 3239999"/>
              <a:gd name="connsiteY32-136" fmla="*/ 430441 h 3032924"/>
              <a:gd name="connsiteX33-137" fmla="*/ 386326 w 3239999"/>
              <a:gd name="connsiteY33-138" fmla="*/ 91100 h 3032924"/>
              <a:gd name="connsiteX34-139" fmla="*/ 833935 w 3239999"/>
              <a:gd name="connsiteY34-140" fmla="*/ 22 h 3032924"/>
              <a:gd name="connsiteX0-141" fmla="*/ 1576606 w 3239999"/>
              <a:gd name="connsiteY0-142" fmla="*/ 2778202 h 3032924"/>
              <a:gd name="connsiteX1-143" fmla="*/ 1663394 w 3239999"/>
              <a:gd name="connsiteY1-144" fmla="*/ 2778202 h 3032924"/>
              <a:gd name="connsiteX2-145" fmla="*/ 1663394 w 3239999"/>
              <a:gd name="connsiteY2-146" fmla="*/ 2776423 h 3032924"/>
              <a:gd name="connsiteX3-147" fmla="*/ 3000856 w 3239999"/>
              <a:gd name="connsiteY3-148" fmla="*/ 2776423 h 3032924"/>
              <a:gd name="connsiteX4-149" fmla="*/ 3000856 w 3239999"/>
              <a:gd name="connsiteY4-150" fmla="*/ 526981 h 3032924"/>
              <a:gd name="connsiteX5-151" fmla="*/ 2855082 w 3239999"/>
              <a:gd name="connsiteY5-152" fmla="*/ 526981 h 3032924"/>
              <a:gd name="connsiteX6-153" fmla="*/ 2861369 w 3239999"/>
              <a:gd name="connsiteY6-154" fmla="*/ 2472117 h 3032924"/>
              <a:gd name="connsiteX7-155" fmla="*/ 1663394 w 3239999"/>
              <a:gd name="connsiteY7-156" fmla="*/ 2765302 h 3032924"/>
              <a:gd name="connsiteX8-157" fmla="*/ 1663394 w 3239999"/>
              <a:gd name="connsiteY8-158" fmla="*/ 526981 h 3032924"/>
              <a:gd name="connsiteX9-159" fmla="*/ 1663394 w 3239999"/>
              <a:gd name="connsiteY9-160" fmla="*/ 430441 h 3032924"/>
              <a:gd name="connsiteX10-161" fmla="*/ 1663394 w 3239999"/>
              <a:gd name="connsiteY10-162" fmla="*/ 402054 h 3032924"/>
              <a:gd name="connsiteX11-163" fmla="*/ 2406065 w 3239999"/>
              <a:gd name="connsiteY11-164" fmla="*/ 22 h 3032924"/>
              <a:gd name="connsiteX12-165" fmla="*/ 2853673 w 3239999"/>
              <a:gd name="connsiteY12-166" fmla="*/ 91100 h 3032924"/>
              <a:gd name="connsiteX13-167" fmla="*/ 2854770 w 3239999"/>
              <a:gd name="connsiteY13-168" fmla="*/ 430441 h 3032924"/>
              <a:gd name="connsiteX14-169" fmla="*/ 3120669 w 3239999"/>
              <a:gd name="connsiteY14-170" fmla="*/ 428517 h 3032924"/>
              <a:gd name="connsiteX15-171" fmla="*/ 3120669 w 3239999"/>
              <a:gd name="connsiteY15-172" fmla="*/ 738345 h 3032924"/>
              <a:gd name="connsiteX16-173" fmla="*/ 3239999 w 3239999"/>
              <a:gd name="connsiteY16-174" fmla="*/ 738345 h 3032924"/>
              <a:gd name="connsiteX17-175" fmla="*/ 3239999 w 3239999"/>
              <a:gd name="connsiteY17-176" fmla="*/ 3032924 h 3032924"/>
              <a:gd name="connsiteX18-177" fmla="*/ 0 w 3239999"/>
              <a:gd name="connsiteY18-178" fmla="*/ 3032924 h 3032924"/>
              <a:gd name="connsiteX19-179" fmla="*/ 0 w 3239999"/>
              <a:gd name="connsiteY19-180" fmla="*/ 738345 h 3032924"/>
              <a:gd name="connsiteX20-181" fmla="*/ 102477 w 3239999"/>
              <a:gd name="connsiteY20-182" fmla="*/ 738345 h 3032924"/>
              <a:gd name="connsiteX21-183" fmla="*/ 102477 w 3239999"/>
              <a:gd name="connsiteY21-184" fmla="*/ 428517 h 3032924"/>
              <a:gd name="connsiteX22-185" fmla="*/ 385229 w 3239999"/>
              <a:gd name="connsiteY22-186" fmla="*/ 430441 h 3032924"/>
              <a:gd name="connsiteX23-187" fmla="*/ 386326 w 3239999"/>
              <a:gd name="connsiteY23-188" fmla="*/ 91100 h 3032924"/>
              <a:gd name="connsiteX24-189" fmla="*/ 833935 w 3239999"/>
              <a:gd name="connsiteY24-190" fmla="*/ 22 h 3032924"/>
              <a:gd name="connsiteX25-191" fmla="*/ 1576606 w 3239999"/>
              <a:gd name="connsiteY25-192" fmla="*/ 402054 h 3032924"/>
              <a:gd name="connsiteX26-193" fmla="*/ 1576606 w 3239999"/>
              <a:gd name="connsiteY26-194" fmla="*/ 430441 h 3032924"/>
              <a:gd name="connsiteX27-195" fmla="*/ 1576606 w 3239999"/>
              <a:gd name="connsiteY27-196" fmla="*/ 526981 h 3032924"/>
              <a:gd name="connsiteX28-197" fmla="*/ 1576606 w 3239999"/>
              <a:gd name="connsiteY28-198" fmla="*/ 2765302 h 3032924"/>
              <a:gd name="connsiteX29-199" fmla="*/ 378630 w 3239999"/>
              <a:gd name="connsiteY29-200" fmla="*/ 2472117 h 3032924"/>
              <a:gd name="connsiteX30-201" fmla="*/ 384918 w 3239999"/>
              <a:gd name="connsiteY30-202" fmla="*/ 526981 h 3032924"/>
              <a:gd name="connsiteX31-203" fmla="*/ 239143 w 3239999"/>
              <a:gd name="connsiteY31-204" fmla="*/ 526981 h 3032924"/>
              <a:gd name="connsiteX32-205" fmla="*/ 239143 w 3239999"/>
              <a:gd name="connsiteY32-206" fmla="*/ 2776423 h 3032924"/>
              <a:gd name="connsiteX33-207" fmla="*/ 1576606 w 3239999"/>
              <a:gd name="connsiteY33-208" fmla="*/ 2776423 h 3032924"/>
              <a:gd name="connsiteX34-209" fmla="*/ 1668046 w 3239999"/>
              <a:gd name="connsiteY34-210" fmla="*/ 2869642 h 3032924"/>
              <a:gd name="connsiteX0-211" fmla="*/ 1576606 w 3239999"/>
              <a:gd name="connsiteY0-212" fmla="*/ 2778202 h 3032924"/>
              <a:gd name="connsiteX1-213" fmla="*/ 1663394 w 3239999"/>
              <a:gd name="connsiteY1-214" fmla="*/ 2778202 h 3032924"/>
              <a:gd name="connsiteX2-215" fmla="*/ 1663394 w 3239999"/>
              <a:gd name="connsiteY2-216" fmla="*/ 2776423 h 3032924"/>
              <a:gd name="connsiteX3-217" fmla="*/ 3000856 w 3239999"/>
              <a:gd name="connsiteY3-218" fmla="*/ 2776423 h 3032924"/>
              <a:gd name="connsiteX4-219" fmla="*/ 3000856 w 3239999"/>
              <a:gd name="connsiteY4-220" fmla="*/ 526981 h 3032924"/>
              <a:gd name="connsiteX5-221" fmla="*/ 2855082 w 3239999"/>
              <a:gd name="connsiteY5-222" fmla="*/ 526981 h 3032924"/>
              <a:gd name="connsiteX6-223" fmla="*/ 2861369 w 3239999"/>
              <a:gd name="connsiteY6-224" fmla="*/ 2472117 h 3032924"/>
              <a:gd name="connsiteX7-225" fmla="*/ 1663394 w 3239999"/>
              <a:gd name="connsiteY7-226" fmla="*/ 2765302 h 3032924"/>
              <a:gd name="connsiteX8-227" fmla="*/ 1663394 w 3239999"/>
              <a:gd name="connsiteY8-228" fmla="*/ 526981 h 3032924"/>
              <a:gd name="connsiteX9-229" fmla="*/ 1663394 w 3239999"/>
              <a:gd name="connsiteY9-230" fmla="*/ 430441 h 3032924"/>
              <a:gd name="connsiteX10-231" fmla="*/ 1663394 w 3239999"/>
              <a:gd name="connsiteY10-232" fmla="*/ 402054 h 3032924"/>
              <a:gd name="connsiteX11-233" fmla="*/ 2406065 w 3239999"/>
              <a:gd name="connsiteY11-234" fmla="*/ 22 h 3032924"/>
              <a:gd name="connsiteX12-235" fmla="*/ 2853673 w 3239999"/>
              <a:gd name="connsiteY12-236" fmla="*/ 91100 h 3032924"/>
              <a:gd name="connsiteX13-237" fmla="*/ 2854770 w 3239999"/>
              <a:gd name="connsiteY13-238" fmla="*/ 430441 h 3032924"/>
              <a:gd name="connsiteX14-239" fmla="*/ 3120669 w 3239999"/>
              <a:gd name="connsiteY14-240" fmla="*/ 428517 h 3032924"/>
              <a:gd name="connsiteX15-241" fmla="*/ 3120669 w 3239999"/>
              <a:gd name="connsiteY15-242" fmla="*/ 738345 h 3032924"/>
              <a:gd name="connsiteX16-243" fmla="*/ 3239999 w 3239999"/>
              <a:gd name="connsiteY16-244" fmla="*/ 738345 h 3032924"/>
              <a:gd name="connsiteX17-245" fmla="*/ 3239999 w 3239999"/>
              <a:gd name="connsiteY17-246" fmla="*/ 3032924 h 3032924"/>
              <a:gd name="connsiteX18-247" fmla="*/ 0 w 3239999"/>
              <a:gd name="connsiteY18-248" fmla="*/ 3032924 h 3032924"/>
              <a:gd name="connsiteX19-249" fmla="*/ 0 w 3239999"/>
              <a:gd name="connsiteY19-250" fmla="*/ 738345 h 3032924"/>
              <a:gd name="connsiteX20-251" fmla="*/ 102477 w 3239999"/>
              <a:gd name="connsiteY20-252" fmla="*/ 738345 h 3032924"/>
              <a:gd name="connsiteX21-253" fmla="*/ 102477 w 3239999"/>
              <a:gd name="connsiteY21-254" fmla="*/ 428517 h 3032924"/>
              <a:gd name="connsiteX22-255" fmla="*/ 385229 w 3239999"/>
              <a:gd name="connsiteY22-256" fmla="*/ 430441 h 3032924"/>
              <a:gd name="connsiteX23-257" fmla="*/ 386326 w 3239999"/>
              <a:gd name="connsiteY23-258" fmla="*/ 91100 h 3032924"/>
              <a:gd name="connsiteX24-259" fmla="*/ 833935 w 3239999"/>
              <a:gd name="connsiteY24-260" fmla="*/ 22 h 3032924"/>
              <a:gd name="connsiteX25-261" fmla="*/ 1576606 w 3239999"/>
              <a:gd name="connsiteY25-262" fmla="*/ 402054 h 3032924"/>
              <a:gd name="connsiteX26-263" fmla="*/ 1576606 w 3239999"/>
              <a:gd name="connsiteY26-264" fmla="*/ 430441 h 3032924"/>
              <a:gd name="connsiteX27-265" fmla="*/ 1576606 w 3239999"/>
              <a:gd name="connsiteY27-266" fmla="*/ 526981 h 3032924"/>
              <a:gd name="connsiteX28-267" fmla="*/ 1576606 w 3239999"/>
              <a:gd name="connsiteY28-268" fmla="*/ 2765302 h 3032924"/>
              <a:gd name="connsiteX29-269" fmla="*/ 378630 w 3239999"/>
              <a:gd name="connsiteY29-270" fmla="*/ 2472117 h 3032924"/>
              <a:gd name="connsiteX30-271" fmla="*/ 384918 w 3239999"/>
              <a:gd name="connsiteY30-272" fmla="*/ 526981 h 3032924"/>
              <a:gd name="connsiteX31-273" fmla="*/ 239143 w 3239999"/>
              <a:gd name="connsiteY31-274" fmla="*/ 526981 h 3032924"/>
              <a:gd name="connsiteX32-275" fmla="*/ 239143 w 3239999"/>
              <a:gd name="connsiteY32-276" fmla="*/ 2776423 h 3032924"/>
              <a:gd name="connsiteX33-277" fmla="*/ 1576606 w 3239999"/>
              <a:gd name="connsiteY33-278" fmla="*/ 2776423 h 3032924"/>
              <a:gd name="connsiteX34-279" fmla="*/ 1668046 w 3239999"/>
              <a:gd name="connsiteY34-280" fmla="*/ 2869642 h 3032924"/>
              <a:gd name="connsiteX0-281" fmla="*/ 1576606 w 3239999"/>
              <a:gd name="connsiteY0-282" fmla="*/ 2778202 h 3032924"/>
              <a:gd name="connsiteX1-283" fmla="*/ 1663394 w 3239999"/>
              <a:gd name="connsiteY1-284" fmla="*/ 2778202 h 3032924"/>
              <a:gd name="connsiteX2-285" fmla="*/ 1663394 w 3239999"/>
              <a:gd name="connsiteY2-286" fmla="*/ 2776423 h 3032924"/>
              <a:gd name="connsiteX3-287" fmla="*/ 3000856 w 3239999"/>
              <a:gd name="connsiteY3-288" fmla="*/ 2776423 h 3032924"/>
              <a:gd name="connsiteX4-289" fmla="*/ 3000856 w 3239999"/>
              <a:gd name="connsiteY4-290" fmla="*/ 526981 h 3032924"/>
              <a:gd name="connsiteX5-291" fmla="*/ 2855082 w 3239999"/>
              <a:gd name="connsiteY5-292" fmla="*/ 526981 h 3032924"/>
              <a:gd name="connsiteX6-293" fmla="*/ 2861369 w 3239999"/>
              <a:gd name="connsiteY6-294" fmla="*/ 2472117 h 3032924"/>
              <a:gd name="connsiteX7-295" fmla="*/ 1663394 w 3239999"/>
              <a:gd name="connsiteY7-296" fmla="*/ 2765302 h 3032924"/>
              <a:gd name="connsiteX8-297" fmla="*/ 1663394 w 3239999"/>
              <a:gd name="connsiteY8-298" fmla="*/ 526981 h 3032924"/>
              <a:gd name="connsiteX9-299" fmla="*/ 1663394 w 3239999"/>
              <a:gd name="connsiteY9-300" fmla="*/ 430441 h 3032924"/>
              <a:gd name="connsiteX10-301" fmla="*/ 1663394 w 3239999"/>
              <a:gd name="connsiteY10-302" fmla="*/ 402054 h 3032924"/>
              <a:gd name="connsiteX11-303" fmla="*/ 2406065 w 3239999"/>
              <a:gd name="connsiteY11-304" fmla="*/ 22 h 3032924"/>
              <a:gd name="connsiteX12-305" fmla="*/ 2853673 w 3239999"/>
              <a:gd name="connsiteY12-306" fmla="*/ 91100 h 3032924"/>
              <a:gd name="connsiteX13-307" fmla="*/ 2854770 w 3239999"/>
              <a:gd name="connsiteY13-308" fmla="*/ 430441 h 3032924"/>
              <a:gd name="connsiteX14-309" fmla="*/ 3120669 w 3239999"/>
              <a:gd name="connsiteY14-310" fmla="*/ 428517 h 3032924"/>
              <a:gd name="connsiteX15-311" fmla="*/ 3120669 w 3239999"/>
              <a:gd name="connsiteY15-312" fmla="*/ 738345 h 3032924"/>
              <a:gd name="connsiteX16-313" fmla="*/ 3239999 w 3239999"/>
              <a:gd name="connsiteY16-314" fmla="*/ 738345 h 3032924"/>
              <a:gd name="connsiteX17-315" fmla="*/ 3239999 w 3239999"/>
              <a:gd name="connsiteY17-316" fmla="*/ 3032924 h 3032924"/>
              <a:gd name="connsiteX18-317" fmla="*/ 0 w 3239999"/>
              <a:gd name="connsiteY18-318" fmla="*/ 3032924 h 3032924"/>
              <a:gd name="connsiteX19-319" fmla="*/ 0 w 3239999"/>
              <a:gd name="connsiteY19-320" fmla="*/ 738345 h 3032924"/>
              <a:gd name="connsiteX20-321" fmla="*/ 102477 w 3239999"/>
              <a:gd name="connsiteY20-322" fmla="*/ 738345 h 3032924"/>
              <a:gd name="connsiteX21-323" fmla="*/ 102477 w 3239999"/>
              <a:gd name="connsiteY21-324" fmla="*/ 428517 h 3032924"/>
              <a:gd name="connsiteX22-325" fmla="*/ 385229 w 3239999"/>
              <a:gd name="connsiteY22-326" fmla="*/ 430441 h 3032924"/>
              <a:gd name="connsiteX23-327" fmla="*/ 386326 w 3239999"/>
              <a:gd name="connsiteY23-328" fmla="*/ 91100 h 3032924"/>
              <a:gd name="connsiteX24-329" fmla="*/ 833935 w 3239999"/>
              <a:gd name="connsiteY24-330" fmla="*/ 22 h 3032924"/>
              <a:gd name="connsiteX25-331" fmla="*/ 1576606 w 3239999"/>
              <a:gd name="connsiteY25-332" fmla="*/ 402054 h 3032924"/>
              <a:gd name="connsiteX26-333" fmla="*/ 1576606 w 3239999"/>
              <a:gd name="connsiteY26-334" fmla="*/ 430441 h 3032924"/>
              <a:gd name="connsiteX27-335" fmla="*/ 1576606 w 3239999"/>
              <a:gd name="connsiteY27-336" fmla="*/ 526981 h 3032924"/>
              <a:gd name="connsiteX28-337" fmla="*/ 1576606 w 3239999"/>
              <a:gd name="connsiteY28-338" fmla="*/ 2765302 h 3032924"/>
              <a:gd name="connsiteX29-339" fmla="*/ 378630 w 3239999"/>
              <a:gd name="connsiteY29-340" fmla="*/ 2472117 h 3032924"/>
              <a:gd name="connsiteX30-341" fmla="*/ 384918 w 3239999"/>
              <a:gd name="connsiteY30-342" fmla="*/ 526981 h 3032924"/>
              <a:gd name="connsiteX31-343" fmla="*/ 239143 w 3239999"/>
              <a:gd name="connsiteY31-344" fmla="*/ 526981 h 3032924"/>
              <a:gd name="connsiteX32-345" fmla="*/ 239143 w 3239999"/>
              <a:gd name="connsiteY32-346" fmla="*/ 2776423 h 3032924"/>
              <a:gd name="connsiteX33-347" fmla="*/ 1576606 w 3239999"/>
              <a:gd name="connsiteY33-348" fmla="*/ 2776423 h 3032924"/>
              <a:gd name="connsiteX34-349" fmla="*/ 1668046 w 3239999"/>
              <a:gd name="connsiteY34-350" fmla="*/ 2869642 h 3032924"/>
              <a:gd name="connsiteX0-351" fmla="*/ 1576606 w 3239999"/>
              <a:gd name="connsiteY0-352" fmla="*/ 2778202 h 3032924"/>
              <a:gd name="connsiteX1-353" fmla="*/ 1663394 w 3239999"/>
              <a:gd name="connsiteY1-354" fmla="*/ 2778202 h 3032924"/>
              <a:gd name="connsiteX2-355" fmla="*/ 1663394 w 3239999"/>
              <a:gd name="connsiteY2-356" fmla="*/ 2776423 h 3032924"/>
              <a:gd name="connsiteX3-357" fmla="*/ 3000856 w 3239999"/>
              <a:gd name="connsiteY3-358" fmla="*/ 2776423 h 3032924"/>
              <a:gd name="connsiteX4-359" fmla="*/ 3000856 w 3239999"/>
              <a:gd name="connsiteY4-360" fmla="*/ 526981 h 3032924"/>
              <a:gd name="connsiteX5-361" fmla="*/ 2855082 w 3239999"/>
              <a:gd name="connsiteY5-362" fmla="*/ 526981 h 3032924"/>
              <a:gd name="connsiteX6-363" fmla="*/ 2861369 w 3239999"/>
              <a:gd name="connsiteY6-364" fmla="*/ 2472117 h 3032924"/>
              <a:gd name="connsiteX7-365" fmla="*/ 1663394 w 3239999"/>
              <a:gd name="connsiteY7-366" fmla="*/ 2765302 h 3032924"/>
              <a:gd name="connsiteX8-367" fmla="*/ 1663394 w 3239999"/>
              <a:gd name="connsiteY8-368" fmla="*/ 526981 h 3032924"/>
              <a:gd name="connsiteX9-369" fmla="*/ 1663394 w 3239999"/>
              <a:gd name="connsiteY9-370" fmla="*/ 430441 h 3032924"/>
              <a:gd name="connsiteX10-371" fmla="*/ 1663394 w 3239999"/>
              <a:gd name="connsiteY10-372" fmla="*/ 402054 h 3032924"/>
              <a:gd name="connsiteX11-373" fmla="*/ 2406065 w 3239999"/>
              <a:gd name="connsiteY11-374" fmla="*/ 22 h 3032924"/>
              <a:gd name="connsiteX12-375" fmla="*/ 2853673 w 3239999"/>
              <a:gd name="connsiteY12-376" fmla="*/ 91100 h 3032924"/>
              <a:gd name="connsiteX13-377" fmla="*/ 2854770 w 3239999"/>
              <a:gd name="connsiteY13-378" fmla="*/ 430441 h 3032924"/>
              <a:gd name="connsiteX14-379" fmla="*/ 3120669 w 3239999"/>
              <a:gd name="connsiteY14-380" fmla="*/ 428517 h 3032924"/>
              <a:gd name="connsiteX15-381" fmla="*/ 3120669 w 3239999"/>
              <a:gd name="connsiteY15-382" fmla="*/ 738345 h 3032924"/>
              <a:gd name="connsiteX16-383" fmla="*/ 3239999 w 3239999"/>
              <a:gd name="connsiteY16-384" fmla="*/ 738345 h 3032924"/>
              <a:gd name="connsiteX17-385" fmla="*/ 3239999 w 3239999"/>
              <a:gd name="connsiteY17-386" fmla="*/ 3032924 h 3032924"/>
              <a:gd name="connsiteX18-387" fmla="*/ 0 w 3239999"/>
              <a:gd name="connsiteY18-388" fmla="*/ 3032924 h 3032924"/>
              <a:gd name="connsiteX19-389" fmla="*/ 0 w 3239999"/>
              <a:gd name="connsiteY19-390" fmla="*/ 738345 h 3032924"/>
              <a:gd name="connsiteX20-391" fmla="*/ 102477 w 3239999"/>
              <a:gd name="connsiteY20-392" fmla="*/ 738345 h 3032924"/>
              <a:gd name="connsiteX21-393" fmla="*/ 102477 w 3239999"/>
              <a:gd name="connsiteY21-394" fmla="*/ 428517 h 3032924"/>
              <a:gd name="connsiteX22-395" fmla="*/ 385229 w 3239999"/>
              <a:gd name="connsiteY22-396" fmla="*/ 430441 h 3032924"/>
              <a:gd name="connsiteX23-397" fmla="*/ 386326 w 3239999"/>
              <a:gd name="connsiteY23-398" fmla="*/ 91100 h 3032924"/>
              <a:gd name="connsiteX24-399" fmla="*/ 833935 w 3239999"/>
              <a:gd name="connsiteY24-400" fmla="*/ 22 h 3032924"/>
              <a:gd name="connsiteX25-401" fmla="*/ 1576606 w 3239999"/>
              <a:gd name="connsiteY25-402" fmla="*/ 402054 h 3032924"/>
              <a:gd name="connsiteX26-403" fmla="*/ 1576606 w 3239999"/>
              <a:gd name="connsiteY26-404" fmla="*/ 430441 h 3032924"/>
              <a:gd name="connsiteX27-405" fmla="*/ 1576606 w 3239999"/>
              <a:gd name="connsiteY27-406" fmla="*/ 526981 h 3032924"/>
              <a:gd name="connsiteX28-407" fmla="*/ 1576606 w 3239999"/>
              <a:gd name="connsiteY28-408" fmla="*/ 2765302 h 3032924"/>
              <a:gd name="connsiteX29-409" fmla="*/ 378630 w 3239999"/>
              <a:gd name="connsiteY29-410" fmla="*/ 2472117 h 3032924"/>
              <a:gd name="connsiteX30-411" fmla="*/ 384918 w 3239999"/>
              <a:gd name="connsiteY30-412" fmla="*/ 526981 h 3032924"/>
              <a:gd name="connsiteX31-413" fmla="*/ 239143 w 3239999"/>
              <a:gd name="connsiteY31-414" fmla="*/ 526981 h 3032924"/>
              <a:gd name="connsiteX32-415" fmla="*/ 239143 w 3239999"/>
              <a:gd name="connsiteY32-416" fmla="*/ 2776423 h 3032924"/>
              <a:gd name="connsiteX33-417" fmla="*/ 1576606 w 3239999"/>
              <a:gd name="connsiteY33-418" fmla="*/ 2776423 h 3032924"/>
              <a:gd name="connsiteX34-419" fmla="*/ 1668046 w 3239999"/>
              <a:gd name="connsiteY34-420" fmla="*/ 2869642 h 3032924"/>
              <a:gd name="connsiteX0-421" fmla="*/ 1576606 w 3239999"/>
              <a:gd name="connsiteY0-422" fmla="*/ 2778202 h 3032924"/>
              <a:gd name="connsiteX1-423" fmla="*/ 1663394 w 3239999"/>
              <a:gd name="connsiteY1-424" fmla="*/ 2778202 h 3032924"/>
              <a:gd name="connsiteX2-425" fmla="*/ 1663394 w 3239999"/>
              <a:gd name="connsiteY2-426" fmla="*/ 2776423 h 3032924"/>
              <a:gd name="connsiteX3-427" fmla="*/ 3000856 w 3239999"/>
              <a:gd name="connsiteY3-428" fmla="*/ 2776423 h 3032924"/>
              <a:gd name="connsiteX4-429" fmla="*/ 3000856 w 3239999"/>
              <a:gd name="connsiteY4-430" fmla="*/ 526981 h 3032924"/>
              <a:gd name="connsiteX5-431" fmla="*/ 2855082 w 3239999"/>
              <a:gd name="connsiteY5-432" fmla="*/ 526981 h 3032924"/>
              <a:gd name="connsiteX6-433" fmla="*/ 2861369 w 3239999"/>
              <a:gd name="connsiteY6-434" fmla="*/ 2472117 h 3032924"/>
              <a:gd name="connsiteX7-435" fmla="*/ 1663394 w 3239999"/>
              <a:gd name="connsiteY7-436" fmla="*/ 2765302 h 3032924"/>
              <a:gd name="connsiteX8-437" fmla="*/ 1663394 w 3239999"/>
              <a:gd name="connsiteY8-438" fmla="*/ 526981 h 3032924"/>
              <a:gd name="connsiteX9-439" fmla="*/ 1663394 w 3239999"/>
              <a:gd name="connsiteY9-440" fmla="*/ 430441 h 3032924"/>
              <a:gd name="connsiteX10-441" fmla="*/ 1663394 w 3239999"/>
              <a:gd name="connsiteY10-442" fmla="*/ 402054 h 3032924"/>
              <a:gd name="connsiteX11-443" fmla="*/ 2406065 w 3239999"/>
              <a:gd name="connsiteY11-444" fmla="*/ 22 h 3032924"/>
              <a:gd name="connsiteX12-445" fmla="*/ 2853673 w 3239999"/>
              <a:gd name="connsiteY12-446" fmla="*/ 91100 h 3032924"/>
              <a:gd name="connsiteX13-447" fmla="*/ 2854770 w 3239999"/>
              <a:gd name="connsiteY13-448" fmla="*/ 430441 h 3032924"/>
              <a:gd name="connsiteX14-449" fmla="*/ 3120669 w 3239999"/>
              <a:gd name="connsiteY14-450" fmla="*/ 428517 h 3032924"/>
              <a:gd name="connsiteX15-451" fmla="*/ 3120669 w 3239999"/>
              <a:gd name="connsiteY15-452" fmla="*/ 738345 h 3032924"/>
              <a:gd name="connsiteX16-453" fmla="*/ 3239999 w 3239999"/>
              <a:gd name="connsiteY16-454" fmla="*/ 738345 h 3032924"/>
              <a:gd name="connsiteX17-455" fmla="*/ 3239999 w 3239999"/>
              <a:gd name="connsiteY17-456" fmla="*/ 3032924 h 3032924"/>
              <a:gd name="connsiteX18-457" fmla="*/ 0 w 3239999"/>
              <a:gd name="connsiteY18-458" fmla="*/ 3032924 h 3032924"/>
              <a:gd name="connsiteX19-459" fmla="*/ 0 w 3239999"/>
              <a:gd name="connsiteY19-460" fmla="*/ 738345 h 3032924"/>
              <a:gd name="connsiteX20-461" fmla="*/ 102477 w 3239999"/>
              <a:gd name="connsiteY20-462" fmla="*/ 738345 h 3032924"/>
              <a:gd name="connsiteX21-463" fmla="*/ 102477 w 3239999"/>
              <a:gd name="connsiteY21-464" fmla="*/ 428517 h 3032924"/>
              <a:gd name="connsiteX22-465" fmla="*/ 385229 w 3239999"/>
              <a:gd name="connsiteY22-466" fmla="*/ 430441 h 3032924"/>
              <a:gd name="connsiteX23-467" fmla="*/ 386326 w 3239999"/>
              <a:gd name="connsiteY23-468" fmla="*/ 91100 h 3032924"/>
              <a:gd name="connsiteX24-469" fmla="*/ 833935 w 3239999"/>
              <a:gd name="connsiteY24-470" fmla="*/ 22 h 3032924"/>
              <a:gd name="connsiteX25-471" fmla="*/ 1576606 w 3239999"/>
              <a:gd name="connsiteY25-472" fmla="*/ 402054 h 3032924"/>
              <a:gd name="connsiteX26-473" fmla="*/ 1576606 w 3239999"/>
              <a:gd name="connsiteY26-474" fmla="*/ 430441 h 3032924"/>
              <a:gd name="connsiteX27-475" fmla="*/ 1576606 w 3239999"/>
              <a:gd name="connsiteY27-476" fmla="*/ 526981 h 3032924"/>
              <a:gd name="connsiteX28-477" fmla="*/ 1576606 w 3239999"/>
              <a:gd name="connsiteY28-478" fmla="*/ 2765302 h 3032924"/>
              <a:gd name="connsiteX29-479" fmla="*/ 378630 w 3239999"/>
              <a:gd name="connsiteY29-480" fmla="*/ 2472117 h 3032924"/>
              <a:gd name="connsiteX30-481" fmla="*/ 384918 w 3239999"/>
              <a:gd name="connsiteY30-482" fmla="*/ 526981 h 3032924"/>
              <a:gd name="connsiteX31-483" fmla="*/ 239143 w 3239999"/>
              <a:gd name="connsiteY31-484" fmla="*/ 526981 h 3032924"/>
              <a:gd name="connsiteX32-485" fmla="*/ 239143 w 3239999"/>
              <a:gd name="connsiteY32-486" fmla="*/ 2776423 h 3032924"/>
              <a:gd name="connsiteX33-487" fmla="*/ 1576606 w 3239999"/>
              <a:gd name="connsiteY33-488" fmla="*/ 2776423 h 3032924"/>
              <a:gd name="connsiteX34-489" fmla="*/ 1668046 w 3239999"/>
              <a:gd name="connsiteY34-490" fmla="*/ 2869642 h 3032924"/>
              <a:gd name="connsiteX0-491" fmla="*/ 1576606 w 3239999"/>
              <a:gd name="connsiteY0-492" fmla="*/ 2778202 h 3032924"/>
              <a:gd name="connsiteX1-493" fmla="*/ 1663394 w 3239999"/>
              <a:gd name="connsiteY1-494" fmla="*/ 2778202 h 3032924"/>
              <a:gd name="connsiteX2-495" fmla="*/ 1663394 w 3239999"/>
              <a:gd name="connsiteY2-496" fmla="*/ 2776423 h 3032924"/>
              <a:gd name="connsiteX3-497" fmla="*/ 3000856 w 3239999"/>
              <a:gd name="connsiteY3-498" fmla="*/ 2776423 h 3032924"/>
              <a:gd name="connsiteX4-499" fmla="*/ 3000856 w 3239999"/>
              <a:gd name="connsiteY4-500" fmla="*/ 526981 h 3032924"/>
              <a:gd name="connsiteX5-501" fmla="*/ 2855082 w 3239999"/>
              <a:gd name="connsiteY5-502" fmla="*/ 526981 h 3032924"/>
              <a:gd name="connsiteX6-503" fmla="*/ 2861369 w 3239999"/>
              <a:gd name="connsiteY6-504" fmla="*/ 2472117 h 3032924"/>
              <a:gd name="connsiteX7-505" fmla="*/ 1663394 w 3239999"/>
              <a:gd name="connsiteY7-506" fmla="*/ 2765302 h 3032924"/>
              <a:gd name="connsiteX8-507" fmla="*/ 1663394 w 3239999"/>
              <a:gd name="connsiteY8-508" fmla="*/ 526981 h 3032924"/>
              <a:gd name="connsiteX9-509" fmla="*/ 1663394 w 3239999"/>
              <a:gd name="connsiteY9-510" fmla="*/ 430441 h 3032924"/>
              <a:gd name="connsiteX10-511" fmla="*/ 1663394 w 3239999"/>
              <a:gd name="connsiteY10-512" fmla="*/ 402054 h 3032924"/>
              <a:gd name="connsiteX11-513" fmla="*/ 2406065 w 3239999"/>
              <a:gd name="connsiteY11-514" fmla="*/ 22 h 3032924"/>
              <a:gd name="connsiteX12-515" fmla="*/ 2853673 w 3239999"/>
              <a:gd name="connsiteY12-516" fmla="*/ 91100 h 3032924"/>
              <a:gd name="connsiteX13-517" fmla="*/ 2854770 w 3239999"/>
              <a:gd name="connsiteY13-518" fmla="*/ 430441 h 3032924"/>
              <a:gd name="connsiteX14-519" fmla="*/ 3120669 w 3239999"/>
              <a:gd name="connsiteY14-520" fmla="*/ 428517 h 3032924"/>
              <a:gd name="connsiteX15-521" fmla="*/ 3120669 w 3239999"/>
              <a:gd name="connsiteY15-522" fmla="*/ 738345 h 3032924"/>
              <a:gd name="connsiteX16-523" fmla="*/ 3239999 w 3239999"/>
              <a:gd name="connsiteY16-524" fmla="*/ 738345 h 3032924"/>
              <a:gd name="connsiteX17-525" fmla="*/ 3239999 w 3239999"/>
              <a:gd name="connsiteY17-526" fmla="*/ 3032924 h 3032924"/>
              <a:gd name="connsiteX18-527" fmla="*/ 0 w 3239999"/>
              <a:gd name="connsiteY18-528" fmla="*/ 3032924 h 3032924"/>
              <a:gd name="connsiteX19-529" fmla="*/ 0 w 3239999"/>
              <a:gd name="connsiteY19-530" fmla="*/ 738345 h 3032924"/>
              <a:gd name="connsiteX20-531" fmla="*/ 102477 w 3239999"/>
              <a:gd name="connsiteY20-532" fmla="*/ 738345 h 3032924"/>
              <a:gd name="connsiteX21-533" fmla="*/ 102477 w 3239999"/>
              <a:gd name="connsiteY21-534" fmla="*/ 428517 h 3032924"/>
              <a:gd name="connsiteX22-535" fmla="*/ 385229 w 3239999"/>
              <a:gd name="connsiteY22-536" fmla="*/ 430441 h 3032924"/>
              <a:gd name="connsiteX23-537" fmla="*/ 386326 w 3239999"/>
              <a:gd name="connsiteY23-538" fmla="*/ 91100 h 3032924"/>
              <a:gd name="connsiteX24-539" fmla="*/ 833935 w 3239999"/>
              <a:gd name="connsiteY24-540" fmla="*/ 22 h 3032924"/>
              <a:gd name="connsiteX25-541" fmla="*/ 1576606 w 3239999"/>
              <a:gd name="connsiteY25-542" fmla="*/ 402054 h 3032924"/>
              <a:gd name="connsiteX26-543" fmla="*/ 1576606 w 3239999"/>
              <a:gd name="connsiteY26-544" fmla="*/ 430441 h 3032924"/>
              <a:gd name="connsiteX27-545" fmla="*/ 1576606 w 3239999"/>
              <a:gd name="connsiteY27-546" fmla="*/ 526981 h 3032924"/>
              <a:gd name="connsiteX28-547" fmla="*/ 1576606 w 3239999"/>
              <a:gd name="connsiteY28-548" fmla="*/ 2765302 h 3032924"/>
              <a:gd name="connsiteX29-549" fmla="*/ 378630 w 3239999"/>
              <a:gd name="connsiteY29-550" fmla="*/ 2472117 h 3032924"/>
              <a:gd name="connsiteX30-551" fmla="*/ 384918 w 3239999"/>
              <a:gd name="connsiteY30-552" fmla="*/ 526981 h 3032924"/>
              <a:gd name="connsiteX31-553" fmla="*/ 239143 w 3239999"/>
              <a:gd name="connsiteY31-554" fmla="*/ 526981 h 3032924"/>
              <a:gd name="connsiteX32-555" fmla="*/ 239143 w 3239999"/>
              <a:gd name="connsiteY32-556" fmla="*/ 2776423 h 3032924"/>
              <a:gd name="connsiteX33-557" fmla="*/ 1576606 w 3239999"/>
              <a:gd name="connsiteY33-558" fmla="*/ 2776423 h 3032924"/>
              <a:gd name="connsiteX34-559" fmla="*/ 1668046 w 3239999"/>
              <a:gd name="connsiteY34-560" fmla="*/ 2869642 h 3032924"/>
              <a:gd name="connsiteX0-561" fmla="*/ 1576606 w 3239999"/>
              <a:gd name="connsiteY0-562" fmla="*/ 2778202 h 3032924"/>
              <a:gd name="connsiteX1-563" fmla="*/ 1663394 w 3239999"/>
              <a:gd name="connsiteY1-564" fmla="*/ 2778202 h 3032924"/>
              <a:gd name="connsiteX2-565" fmla="*/ 1663394 w 3239999"/>
              <a:gd name="connsiteY2-566" fmla="*/ 2776423 h 3032924"/>
              <a:gd name="connsiteX3-567" fmla="*/ 3000856 w 3239999"/>
              <a:gd name="connsiteY3-568" fmla="*/ 2776423 h 3032924"/>
              <a:gd name="connsiteX4-569" fmla="*/ 3000856 w 3239999"/>
              <a:gd name="connsiteY4-570" fmla="*/ 526981 h 3032924"/>
              <a:gd name="connsiteX5-571" fmla="*/ 2855082 w 3239999"/>
              <a:gd name="connsiteY5-572" fmla="*/ 526981 h 3032924"/>
              <a:gd name="connsiteX6-573" fmla="*/ 2861369 w 3239999"/>
              <a:gd name="connsiteY6-574" fmla="*/ 2472117 h 3032924"/>
              <a:gd name="connsiteX7-575" fmla="*/ 1663394 w 3239999"/>
              <a:gd name="connsiteY7-576" fmla="*/ 2765302 h 3032924"/>
              <a:gd name="connsiteX8-577" fmla="*/ 1663394 w 3239999"/>
              <a:gd name="connsiteY8-578" fmla="*/ 526981 h 3032924"/>
              <a:gd name="connsiteX9-579" fmla="*/ 1663394 w 3239999"/>
              <a:gd name="connsiteY9-580" fmla="*/ 430441 h 3032924"/>
              <a:gd name="connsiteX10-581" fmla="*/ 1663394 w 3239999"/>
              <a:gd name="connsiteY10-582" fmla="*/ 402054 h 3032924"/>
              <a:gd name="connsiteX11-583" fmla="*/ 2406065 w 3239999"/>
              <a:gd name="connsiteY11-584" fmla="*/ 22 h 3032924"/>
              <a:gd name="connsiteX12-585" fmla="*/ 2853673 w 3239999"/>
              <a:gd name="connsiteY12-586" fmla="*/ 91100 h 3032924"/>
              <a:gd name="connsiteX13-587" fmla="*/ 2854770 w 3239999"/>
              <a:gd name="connsiteY13-588" fmla="*/ 430441 h 3032924"/>
              <a:gd name="connsiteX14-589" fmla="*/ 3120669 w 3239999"/>
              <a:gd name="connsiteY14-590" fmla="*/ 428517 h 3032924"/>
              <a:gd name="connsiteX15-591" fmla="*/ 3120669 w 3239999"/>
              <a:gd name="connsiteY15-592" fmla="*/ 738345 h 3032924"/>
              <a:gd name="connsiteX16-593" fmla="*/ 3239999 w 3239999"/>
              <a:gd name="connsiteY16-594" fmla="*/ 738345 h 3032924"/>
              <a:gd name="connsiteX17-595" fmla="*/ 3239999 w 3239999"/>
              <a:gd name="connsiteY17-596" fmla="*/ 3032924 h 3032924"/>
              <a:gd name="connsiteX18-597" fmla="*/ 0 w 3239999"/>
              <a:gd name="connsiteY18-598" fmla="*/ 3032924 h 3032924"/>
              <a:gd name="connsiteX19-599" fmla="*/ 0 w 3239999"/>
              <a:gd name="connsiteY19-600" fmla="*/ 738345 h 3032924"/>
              <a:gd name="connsiteX20-601" fmla="*/ 102477 w 3239999"/>
              <a:gd name="connsiteY20-602" fmla="*/ 738345 h 3032924"/>
              <a:gd name="connsiteX21-603" fmla="*/ 102477 w 3239999"/>
              <a:gd name="connsiteY21-604" fmla="*/ 428517 h 3032924"/>
              <a:gd name="connsiteX22-605" fmla="*/ 385229 w 3239999"/>
              <a:gd name="connsiteY22-606" fmla="*/ 430441 h 3032924"/>
              <a:gd name="connsiteX23-607" fmla="*/ 386326 w 3239999"/>
              <a:gd name="connsiteY23-608" fmla="*/ 91100 h 3032924"/>
              <a:gd name="connsiteX24-609" fmla="*/ 833935 w 3239999"/>
              <a:gd name="connsiteY24-610" fmla="*/ 22 h 3032924"/>
              <a:gd name="connsiteX25-611" fmla="*/ 1576606 w 3239999"/>
              <a:gd name="connsiteY25-612" fmla="*/ 402054 h 3032924"/>
              <a:gd name="connsiteX26-613" fmla="*/ 1576606 w 3239999"/>
              <a:gd name="connsiteY26-614" fmla="*/ 430441 h 3032924"/>
              <a:gd name="connsiteX27-615" fmla="*/ 1576606 w 3239999"/>
              <a:gd name="connsiteY27-616" fmla="*/ 526981 h 3032924"/>
              <a:gd name="connsiteX28-617" fmla="*/ 1576606 w 3239999"/>
              <a:gd name="connsiteY28-618" fmla="*/ 2765302 h 3032924"/>
              <a:gd name="connsiteX29-619" fmla="*/ 378630 w 3239999"/>
              <a:gd name="connsiteY29-620" fmla="*/ 2472117 h 3032924"/>
              <a:gd name="connsiteX30-621" fmla="*/ 384918 w 3239999"/>
              <a:gd name="connsiteY30-622" fmla="*/ 526981 h 3032924"/>
              <a:gd name="connsiteX31-623" fmla="*/ 239143 w 3239999"/>
              <a:gd name="connsiteY31-624" fmla="*/ 526981 h 3032924"/>
              <a:gd name="connsiteX32-625" fmla="*/ 239143 w 3239999"/>
              <a:gd name="connsiteY32-626" fmla="*/ 2776423 h 3032924"/>
              <a:gd name="connsiteX33-627" fmla="*/ 1576606 w 3239999"/>
              <a:gd name="connsiteY33-628" fmla="*/ 2776423 h 3032924"/>
              <a:gd name="connsiteX34-629" fmla="*/ 1668046 w 3239999"/>
              <a:gd name="connsiteY34-630" fmla="*/ 2869642 h 3032924"/>
              <a:gd name="connsiteX0-631" fmla="*/ 1576606 w 3239999"/>
              <a:gd name="connsiteY0-632" fmla="*/ 2778202 h 3032924"/>
              <a:gd name="connsiteX1-633" fmla="*/ 1663394 w 3239999"/>
              <a:gd name="connsiteY1-634" fmla="*/ 2778202 h 3032924"/>
              <a:gd name="connsiteX2-635" fmla="*/ 1663394 w 3239999"/>
              <a:gd name="connsiteY2-636" fmla="*/ 2776423 h 3032924"/>
              <a:gd name="connsiteX3-637" fmla="*/ 3000856 w 3239999"/>
              <a:gd name="connsiteY3-638" fmla="*/ 2776423 h 3032924"/>
              <a:gd name="connsiteX4-639" fmla="*/ 3000856 w 3239999"/>
              <a:gd name="connsiteY4-640" fmla="*/ 526981 h 3032924"/>
              <a:gd name="connsiteX5-641" fmla="*/ 2855082 w 3239999"/>
              <a:gd name="connsiteY5-642" fmla="*/ 526981 h 3032924"/>
              <a:gd name="connsiteX6-643" fmla="*/ 2861369 w 3239999"/>
              <a:gd name="connsiteY6-644" fmla="*/ 2472117 h 3032924"/>
              <a:gd name="connsiteX7-645" fmla="*/ 1663394 w 3239999"/>
              <a:gd name="connsiteY7-646" fmla="*/ 2765302 h 3032924"/>
              <a:gd name="connsiteX8-647" fmla="*/ 1663394 w 3239999"/>
              <a:gd name="connsiteY8-648" fmla="*/ 526981 h 3032924"/>
              <a:gd name="connsiteX9-649" fmla="*/ 1663394 w 3239999"/>
              <a:gd name="connsiteY9-650" fmla="*/ 430441 h 3032924"/>
              <a:gd name="connsiteX10-651" fmla="*/ 1663394 w 3239999"/>
              <a:gd name="connsiteY10-652" fmla="*/ 402054 h 3032924"/>
              <a:gd name="connsiteX11-653" fmla="*/ 2406065 w 3239999"/>
              <a:gd name="connsiteY11-654" fmla="*/ 22 h 3032924"/>
              <a:gd name="connsiteX12-655" fmla="*/ 2853673 w 3239999"/>
              <a:gd name="connsiteY12-656" fmla="*/ 91100 h 3032924"/>
              <a:gd name="connsiteX13-657" fmla="*/ 2854770 w 3239999"/>
              <a:gd name="connsiteY13-658" fmla="*/ 430441 h 3032924"/>
              <a:gd name="connsiteX14-659" fmla="*/ 3120669 w 3239999"/>
              <a:gd name="connsiteY14-660" fmla="*/ 428517 h 3032924"/>
              <a:gd name="connsiteX15-661" fmla="*/ 3120669 w 3239999"/>
              <a:gd name="connsiteY15-662" fmla="*/ 738345 h 3032924"/>
              <a:gd name="connsiteX16-663" fmla="*/ 3239999 w 3239999"/>
              <a:gd name="connsiteY16-664" fmla="*/ 738345 h 3032924"/>
              <a:gd name="connsiteX17-665" fmla="*/ 3239999 w 3239999"/>
              <a:gd name="connsiteY17-666" fmla="*/ 3032924 h 3032924"/>
              <a:gd name="connsiteX18-667" fmla="*/ 0 w 3239999"/>
              <a:gd name="connsiteY18-668" fmla="*/ 3032924 h 3032924"/>
              <a:gd name="connsiteX19-669" fmla="*/ 0 w 3239999"/>
              <a:gd name="connsiteY19-670" fmla="*/ 738345 h 3032924"/>
              <a:gd name="connsiteX20-671" fmla="*/ 102477 w 3239999"/>
              <a:gd name="connsiteY20-672" fmla="*/ 738345 h 3032924"/>
              <a:gd name="connsiteX21-673" fmla="*/ 102477 w 3239999"/>
              <a:gd name="connsiteY21-674" fmla="*/ 428517 h 3032924"/>
              <a:gd name="connsiteX22-675" fmla="*/ 385229 w 3239999"/>
              <a:gd name="connsiteY22-676" fmla="*/ 430441 h 3032924"/>
              <a:gd name="connsiteX23-677" fmla="*/ 386326 w 3239999"/>
              <a:gd name="connsiteY23-678" fmla="*/ 91100 h 3032924"/>
              <a:gd name="connsiteX24-679" fmla="*/ 833935 w 3239999"/>
              <a:gd name="connsiteY24-680" fmla="*/ 22 h 3032924"/>
              <a:gd name="connsiteX25-681" fmla="*/ 1576606 w 3239999"/>
              <a:gd name="connsiteY25-682" fmla="*/ 402054 h 3032924"/>
              <a:gd name="connsiteX26-683" fmla="*/ 1576606 w 3239999"/>
              <a:gd name="connsiteY26-684" fmla="*/ 430441 h 3032924"/>
              <a:gd name="connsiteX27-685" fmla="*/ 1576606 w 3239999"/>
              <a:gd name="connsiteY27-686" fmla="*/ 526981 h 3032924"/>
              <a:gd name="connsiteX28-687" fmla="*/ 1576606 w 3239999"/>
              <a:gd name="connsiteY28-688" fmla="*/ 2765302 h 3032924"/>
              <a:gd name="connsiteX29-689" fmla="*/ 378630 w 3239999"/>
              <a:gd name="connsiteY29-690" fmla="*/ 2472117 h 3032924"/>
              <a:gd name="connsiteX30-691" fmla="*/ 384918 w 3239999"/>
              <a:gd name="connsiteY30-692" fmla="*/ 526981 h 3032924"/>
              <a:gd name="connsiteX31-693" fmla="*/ 239143 w 3239999"/>
              <a:gd name="connsiteY31-694" fmla="*/ 526981 h 3032924"/>
              <a:gd name="connsiteX32-695" fmla="*/ 239143 w 3239999"/>
              <a:gd name="connsiteY32-696" fmla="*/ 2776423 h 3032924"/>
              <a:gd name="connsiteX33-697" fmla="*/ 1576606 w 3239999"/>
              <a:gd name="connsiteY33-698" fmla="*/ 2776423 h 3032924"/>
              <a:gd name="connsiteX34-699" fmla="*/ 1668046 w 3239999"/>
              <a:gd name="connsiteY34-700" fmla="*/ 2869642 h 3032924"/>
              <a:gd name="connsiteX0-701" fmla="*/ 1576606 w 3239999"/>
              <a:gd name="connsiteY0-702" fmla="*/ 2778202 h 3032924"/>
              <a:gd name="connsiteX1-703" fmla="*/ 1663394 w 3239999"/>
              <a:gd name="connsiteY1-704" fmla="*/ 2778202 h 3032924"/>
              <a:gd name="connsiteX2-705" fmla="*/ 1663394 w 3239999"/>
              <a:gd name="connsiteY2-706" fmla="*/ 2776423 h 3032924"/>
              <a:gd name="connsiteX3-707" fmla="*/ 3000856 w 3239999"/>
              <a:gd name="connsiteY3-708" fmla="*/ 2776423 h 3032924"/>
              <a:gd name="connsiteX4-709" fmla="*/ 3000856 w 3239999"/>
              <a:gd name="connsiteY4-710" fmla="*/ 526981 h 3032924"/>
              <a:gd name="connsiteX5-711" fmla="*/ 2855082 w 3239999"/>
              <a:gd name="connsiteY5-712" fmla="*/ 526981 h 3032924"/>
              <a:gd name="connsiteX6-713" fmla="*/ 2861369 w 3239999"/>
              <a:gd name="connsiteY6-714" fmla="*/ 2472117 h 3032924"/>
              <a:gd name="connsiteX7-715" fmla="*/ 1663394 w 3239999"/>
              <a:gd name="connsiteY7-716" fmla="*/ 2765302 h 3032924"/>
              <a:gd name="connsiteX8-717" fmla="*/ 1663394 w 3239999"/>
              <a:gd name="connsiteY8-718" fmla="*/ 526981 h 3032924"/>
              <a:gd name="connsiteX9-719" fmla="*/ 1663394 w 3239999"/>
              <a:gd name="connsiteY9-720" fmla="*/ 430441 h 3032924"/>
              <a:gd name="connsiteX10-721" fmla="*/ 1663394 w 3239999"/>
              <a:gd name="connsiteY10-722" fmla="*/ 402054 h 3032924"/>
              <a:gd name="connsiteX11-723" fmla="*/ 2406065 w 3239999"/>
              <a:gd name="connsiteY11-724" fmla="*/ 22 h 3032924"/>
              <a:gd name="connsiteX12-725" fmla="*/ 2853673 w 3239999"/>
              <a:gd name="connsiteY12-726" fmla="*/ 91100 h 3032924"/>
              <a:gd name="connsiteX13-727" fmla="*/ 2854770 w 3239999"/>
              <a:gd name="connsiteY13-728" fmla="*/ 430441 h 3032924"/>
              <a:gd name="connsiteX14-729" fmla="*/ 3120669 w 3239999"/>
              <a:gd name="connsiteY14-730" fmla="*/ 428517 h 3032924"/>
              <a:gd name="connsiteX15-731" fmla="*/ 3120669 w 3239999"/>
              <a:gd name="connsiteY15-732" fmla="*/ 738345 h 3032924"/>
              <a:gd name="connsiteX16-733" fmla="*/ 3239999 w 3239999"/>
              <a:gd name="connsiteY16-734" fmla="*/ 738345 h 3032924"/>
              <a:gd name="connsiteX17-735" fmla="*/ 3239999 w 3239999"/>
              <a:gd name="connsiteY17-736" fmla="*/ 3032924 h 3032924"/>
              <a:gd name="connsiteX18-737" fmla="*/ 0 w 3239999"/>
              <a:gd name="connsiteY18-738" fmla="*/ 3032924 h 3032924"/>
              <a:gd name="connsiteX19-739" fmla="*/ 0 w 3239999"/>
              <a:gd name="connsiteY19-740" fmla="*/ 738345 h 3032924"/>
              <a:gd name="connsiteX20-741" fmla="*/ 102477 w 3239999"/>
              <a:gd name="connsiteY20-742" fmla="*/ 738345 h 3032924"/>
              <a:gd name="connsiteX21-743" fmla="*/ 102477 w 3239999"/>
              <a:gd name="connsiteY21-744" fmla="*/ 428517 h 3032924"/>
              <a:gd name="connsiteX22-745" fmla="*/ 385229 w 3239999"/>
              <a:gd name="connsiteY22-746" fmla="*/ 430441 h 3032924"/>
              <a:gd name="connsiteX23-747" fmla="*/ 386326 w 3239999"/>
              <a:gd name="connsiteY23-748" fmla="*/ 91100 h 3032924"/>
              <a:gd name="connsiteX24-749" fmla="*/ 833935 w 3239999"/>
              <a:gd name="connsiteY24-750" fmla="*/ 22 h 3032924"/>
              <a:gd name="connsiteX25-751" fmla="*/ 1576606 w 3239999"/>
              <a:gd name="connsiteY25-752" fmla="*/ 402054 h 3032924"/>
              <a:gd name="connsiteX26-753" fmla="*/ 1576606 w 3239999"/>
              <a:gd name="connsiteY26-754" fmla="*/ 430441 h 3032924"/>
              <a:gd name="connsiteX27-755" fmla="*/ 1576606 w 3239999"/>
              <a:gd name="connsiteY27-756" fmla="*/ 526981 h 3032924"/>
              <a:gd name="connsiteX28-757" fmla="*/ 1576606 w 3239999"/>
              <a:gd name="connsiteY28-758" fmla="*/ 2765302 h 3032924"/>
              <a:gd name="connsiteX29-759" fmla="*/ 378630 w 3239999"/>
              <a:gd name="connsiteY29-760" fmla="*/ 2472117 h 3032924"/>
              <a:gd name="connsiteX30-761" fmla="*/ 384918 w 3239999"/>
              <a:gd name="connsiteY30-762" fmla="*/ 526981 h 3032924"/>
              <a:gd name="connsiteX31-763" fmla="*/ 239143 w 3239999"/>
              <a:gd name="connsiteY31-764" fmla="*/ 526981 h 3032924"/>
              <a:gd name="connsiteX32-765" fmla="*/ 239143 w 3239999"/>
              <a:gd name="connsiteY32-766" fmla="*/ 2776423 h 3032924"/>
              <a:gd name="connsiteX33-767" fmla="*/ 1576606 w 3239999"/>
              <a:gd name="connsiteY33-768" fmla="*/ 2776423 h 3032924"/>
              <a:gd name="connsiteX34-769" fmla="*/ 1668046 w 3239999"/>
              <a:gd name="connsiteY34-770" fmla="*/ 2869642 h 3032924"/>
              <a:gd name="connsiteX0-771" fmla="*/ 1576606 w 3239999"/>
              <a:gd name="connsiteY0-772" fmla="*/ 2778202 h 3032924"/>
              <a:gd name="connsiteX1-773" fmla="*/ 1663394 w 3239999"/>
              <a:gd name="connsiteY1-774" fmla="*/ 2778202 h 3032924"/>
              <a:gd name="connsiteX2-775" fmla="*/ 1663394 w 3239999"/>
              <a:gd name="connsiteY2-776" fmla="*/ 2776423 h 3032924"/>
              <a:gd name="connsiteX3-777" fmla="*/ 3000856 w 3239999"/>
              <a:gd name="connsiteY3-778" fmla="*/ 2776423 h 3032924"/>
              <a:gd name="connsiteX4-779" fmla="*/ 3000856 w 3239999"/>
              <a:gd name="connsiteY4-780" fmla="*/ 526981 h 3032924"/>
              <a:gd name="connsiteX5-781" fmla="*/ 2855082 w 3239999"/>
              <a:gd name="connsiteY5-782" fmla="*/ 526981 h 3032924"/>
              <a:gd name="connsiteX6-783" fmla="*/ 2861369 w 3239999"/>
              <a:gd name="connsiteY6-784" fmla="*/ 2472117 h 3032924"/>
              <a:gd name="connsiteX7-785" fmla="*/ 1663394 w 3239999"/>
              <a:gd name="connsiteY7-786" fmla="*/ 2765302 h 3032924"/>
              <a:gd name="connsiteX8-787" fmla="*/ 1663394 w 3239999"/>
              <a:gd name="connsiteY8-788" fmla="*/ 526981 h 3032924"/>
              <a:gd name="connsiteX9-789" fmla="*/ 1663394 w 3239999"/>
              <a:gd name="connsiteY9-790" fmla="*/ 430441 h 3032924"/>
              <a:gd name="connsiteX10-791" fmla="*/ 1663394 w 3239999"/>
              <a:gd name="connsiteY10-792" fmla="*/ 402054 h 3032924"/>
              <a:gd name="connsiteX11-793" fmla="*/ 2406065 w 3239999"/>
              <a:gd name="connsiteY11-794" fmla="*/ 22 h 3032924"/>
              <a:gd name="connsiteX12-795" fmla="*/ 2853673 w 3239999"/>
              <a:gd name="connsiteY12-796" fmla="*/ 91100 h 3032924"/>
              <a:gd name="connsiteX13-797" fmla="*/ 2854770 w 3239999"/>
              <a:gd name="connsiteY13-798" fmla="*/ 430441 h 3032924"/>
              <a:gd name="connsiteX14-799" fmla="*/ 3120669 w 3239999"/>
              <a:gd name="connsiteY14-800" fmla="*/ 428517 h 3032924"/>
              <a:gd name="connsiteX15-801" fmla="*/ 3120669 w 3239999"/>
              <a:gd name="connsiteY15-802" fmla="*/ 738345 h 3032924"/>
              <a:gd name="connsiteX16-803" fmla="*/ 3239999 w 3239999"/>
              <a:gd name="connsiteY16-804" fmla="*/ 738345 h 3032924"/>
              <a:gd name="connsiteX17-805" fmla="*/ 3239999 w 3239999"/>
              <a:gd name="connsiteY17-806" fmla="*/ 3032924 h 3032924"/>
              <a:gd name="connsiteX18-807" fmla="*/ 0 w 3239999"/>
              <a:gd name="connsiteY18-808" fmla="*/ 3032924 h 3032924"/>
              <a:gd name="connsiteX19-809" fmla="*/ 0 w 3239999"/>
              <a:gd name="connsiteY19-810" fmla="*/ 738345 h 3032924"/>
              <a:gd name="connsiteX20-811" fmla="*/ 102477 w 3239999"/>
              <a:gd name="connsiteY20-812" fmla="*/ 738345 h 3032924"/>
              <a:gd name="connsiteX21-813" fmla="*/ 102477 w 3239999"/>
              <a:gd name="connsiteY21-814" fmla="*/ 428517 h 3032924"/>
              <a:gd name="connsiteX22-815" fmla="*/ 385229 w 3239999"/>
              <a:gd name="connsiteY22-816" fmla="*/ 430441 h 3032924"/>
              <a:gd name="connsiteX23-817" fmla="*/ 386326 w 3239999"/>
              <a:gd name="connsiteY23-818" fmla="*/ 91100 h 3032924"/>
              <a:gd name="connsiteX24-819" fmla="*/ 833935 w 3239999"/>
              <a:gd name="connsiteY24-820" fmla="*/ 22 h 3032924"/>
              <a:gd name="connsiteX25-821" fmla="*/ 1576606 w 3239999"/>
              <a:gd name="connsiteY25-822" fmla="*/ 402054 h 3032924"/>
              <a:gd name="connsiteX26-823" fmla="*/ 1576606 w 3239999"/>
              <a:gd name="connsiteY26-824" fmla="*/ 430441 h 3032924"/>
              <a:gd name="connsiteX27-825" fmla="*/ 1576606 w 3239999"/>
              <a:gd name="connsiteY27-826" fmla="*/ 526981 h 3032924"/>
              <a:gd name="connsiteX28-827" fmla="*/ 1576606 w 3239999"/>
              <a:gd name="connsiteY28-828" fmla="*/ 2765302 h 3032924"/>
              <a:gd name="connsiteX29-829" fmla="*/ 378630 w 3239999"/>
              <a:gd name="connsiteY29-830" fmla="*/ 2472117 h 3032924"/>
              <a:gd name="connsiteX30-831" fmla="*/ 384918 w 3239999"/>
              <a:gd name="connsiteY30-832" fmla="*/ 526981 h 3032924"/>
              <a:gd name="connsiteX31-833" fmla="*/ 239143 w 3239999"/>
              <a:gd name="connsiteY31-834" fmla="*/ 526981 h 3032924"/>
              <a:gd name="connsiteX32-835" fmla="*/ 239143 w 3239999"/>
              <a:gd name="connsiteY32-836" fmla="*/ 2776423 h 3032924"/>
              <a:gd name="connsiteX33-837" fmla="*/ 1576606 w 3239999"/>
              <a:gd name="connsiteY33-838" fmla="*/ 2776423 h 3032924"/>
              <a:gd name="connsiteX34-839" fmla="*/ 1668046 w 3239999"/>
              <a:gd name="connsiteY34-840" fmla="*/ 2869642 h 3032924"/>
              <a:gd name="connsiteX0-841" fmla="*/ 1576606 w 3239999"/>
              <a:gd name="connsiteY0-842" fmla="*/ 2778202 h 3032924"/>
              <a:gd name="connsiteX1-843" fmla="*/ 1663394 w 3239999"/>
              <a:gd name="connsiteY1-844" fmla="*/ 2778202 h 3032924"/>
              <a:gd name="connsiteX2-845" fmla="*/ 1663394 w 3239999"/>
              <a:gd name="connsiteY2-846" fmla="*/ 2776423 h 3032924"/>
              <a:gd name="connsiteX3-847" fmla="*/ 3000856 w 3239999"/>
              <a:gd name="connsiteY3-848" fmla="*/ 2776423 h 3032924"/>
              <a:gd name="connsiteX4-849" fmla="*/ 3000856 w 3239999"/>
              <a:gd name="connsiteY4-850" fmla="*/ 526981 h 3032924"/>
              <a:gd name="connsiteX5-851" fmla="*/ 2855082 w 3239999"/>
              <a:gd name="connsiteY5-852" fmla="*/ 526981 h 3032924"/>
              <a:gd name="connsiteX6-853" fmla="*/ 2861369 w 3239999"/>
              <a:gd name="connsiteY6-854" fmla="*/ 2472117 h 3032924"/>
              <a:gd name="connsiteX7-855" fmla="*/ 1663394 w 3239999"/>
              <a:gd name="connsiteY7-856" fmla="*/ 2765302 h 3032924"/>
              <a:gd name="connsiteX8-857" fmla="*/ 1663394 w 3239999"/>
              <a:gd name="connsiteY8-858" fmla="*/ 526981 h 3032924"/>
              <a:gd name="connsiteX9-859" fmla="*/ 1663394 w 3239999"/>
              <a:gd name="connsiteY9-860" fmla="*/ 430441 h 3032924"/>
              <a:gd name="connsiteX10-861" fmla="*/ 1663394 w 3239999"/>
              <a:gd name="connsiteY10-862" fmla="*/ 402054 h 3032924"/>
              <a:gd name="connsiteX11-863" fmla="*/ 2406065 w 3239999"/>
              <a:gd name="connsiteY11-864" fmla="*/ 22 h 3032924"/>
              <a:gd name="connsiteX12-865" fmla="*/ 2853673 w 3239999"/>
              <a:gd name="connsiteY12-866" fmla="*/ 91100 h 3032924"/>
              <a:gd name="connsiteX13-867" fmla="*/ 2854770 w 3239999"/>
              <a:gd name="connsiteY13-868" fmla="*/ 430441 h 3032924"/>
              <a:gd name="connsiteX14-869" fmla="*/ 3120669 w 3239999"/>
              <a:gd name="connsiteY14-870" fmla="*/ 428517 h 3032924"/>
              <a:gd name="connsiteX15-871" fmla="*/ 3120669 w 3239999"/>
              <a:gd name="connsiteY15-872" fmla="*/ 738345 h 3032924"/>
              <a:gd name="connsiteX16-873" fmla="*/ 3239999 w 3239999"/>
              <a:gd name="connsiteY16-874" fmla="*/ 738345 h 3032924"/>
              <a:gd name="connsiteX17-875" fmla="*/ 3239999 w 3239999"/>
              <a:gd name="connsiteY17-876" fmla="*/ 3032924 h 3032924"/>
              <a:gd name="connsiteX18-877" fmla="*/ 0 w 3239999"/>
              <a:gd name="connsiteY18-878" fmla="*/ 3032924 h 3032924"/>
              <a:gd name="connsiteX19-879" fmla="*/ 0 w 3239999"/>
              <a:gd name="connsiteY19-880" fmla="*/ 738345 h 3032924"/>
              <a:gd name="connsiteX20-881" fmla="*/ 102477 w 3239999"/>
              <a:gd name="connsiteY20-882" fmla="*/ 738345 h 3032924"/>
              <a:gd name="connsiteX21-883" fmla="*/ 102477 w 3239999"/>
              <a:gd name="connsiteY21-884" fmla="*/ 428517 h 3032924"/>
              <a:gd name="connsiteX22-885" fmla="*/ 385229 w 3239999"/>
              <a:gd name="connsiteY22-886" fmla="*/ 430441 h 3032924"/>
              <a:gd name="connsiteX23-887" fmla="*/ 386326 w 3239999"/>
              <a:gd name="connsiteY23-888" fmla="*/ 91100 h 3032924"/>
              <a:gd name="connsiteX24-889" fmla="*/ 833935 w 3239999"/>
              <a:gd name="connsiteY24-890" fmla="*/ 22 h 3032924"/>
              <a:gd name="connsiteX25-891" fmla="*/ 1576606 w 3239999"/>
              <a:gd name="connsiteY25-892" fmla="*/ 402054 h 3032924"/>
              <a:gd name="connsiteX26-893" fmla="*/ 1576606 w 3239999"/>
              <a:gd name="connsiteY26-894" fmla="*/ 430441 h 3032924"/>
              <a:gd name="connsiteX27-895" fmla="*/ 1576606 w 3239999"/>
              <a:gd name="connsiteY27-896" fmla="*/ 526981 h 3032924"/>
              <a:gd name="connsiteX28-897" fmla="*/ 1576606 w 3239999"/>
              <a:gd name="connsiteY28-898" fmla="*/ 2765302 h 3032924"/>
              <a:gd name="connsiteX29-899" fmla="*/ 378630 w 3239999"/>
              <a:gd name="connsiteY29-900" fmla="*/ 2472117 h 3032924"/>
              <a:gd name="connsiteX30-901" fmla="*/ 384918 w 3239999"/>
              <a:gd name="connsiteY30-902" fmla="*/ 526981 h 3032924"/>
              <a:gd name="connsiteX31-903" fmla="*/ 239143 w 3239999"/>
              <a:gd name="connsiteY31-904" fmla="*/ 526981 h 3032924"/>
              <a:gd name="connsiteX32-905" fmla="*/ 239143 w 3239999"/>
              <a:gd name="connsiteY32-906" fmla="*/ 2776423 h 3032924"/>
              <a:gd name="connsiteX33-907" fmla="*/ 1576606 w 3239999"/>
              <a:gd name="connsiteY33-908" fmla="*/ 2776423 h 3032924"/>
              <a:gd name="connsiteX34-909" fmla="*/ 1668046 w 3239999"/>
              <a:gd name="connsiteY34-910" fmla="*/ 2869642 h 3032924"/>
              <a:gd name="connsiteX0-911" fmla="*/ 1576606 w 3239999"/>
              <a:gd name="connsiteY0-912" fmla="*/ 2778202 h 3032924"/>
              <a:gd name="connsiteX1-913" fmla="*/ 1663394 w 3239999"/>
              <a:gd name="connsiteY1-914" fmla="*/ 2778202 h 3032924"/>
              <a:gd name="connsiteX2-915" fmla="*/ 1663394 w 3239999"/>
              <a:gd name="connsiteY2-916" fmla="*/ 2776423 h 3032924"/>
              <a:gd name="connsiteX3-917" fmla="*/ 3000856 w 3239999"/>
              <a:gd name="connsiteY3-918" fmla="*/ 2776423 h 3032924"/>
              <a:gd name="connsiteX4-919" fmla="*/ 3000856 w 3239999"/>
              <a:gd name="connsiteY4-920" fmla="*/ 526981 h 3032924"/>
              <a:gd name="connsiteX5-921" fmla="*/ 2855082 w 3239999"/>
              <a:gd name="connsiteY5-922" fmla="*/ 526981 h 3032924"/>
              <a:gd name="connsiteX6-923" fmla="*/ 2861369 w 3239999"/>
              <a:gd name="connsiteY6-924" fmla="*/ 2472117 h 3032924"/>
              <a:gd name="connsiteX7-925" fmla="*/ 1663394 w 3239999"/>
              <a:gd name="connsiteY7-926" fmla="*/ 2765302 h 3032924"/>
              <a:gd name="connsiteX8-927" fmla="*/ 1663394 w 3239999"/>
              <a:gd name="connsiteY8-928" fmla="*/ 526981 h 3032924"/>
              <a:gd name="connsiteX9-929" fmla="*/ 1663394 w 3239999"/>
              <a:gd name="connsiteY9-930" fmla="*/ 430441 h 3032924"/>
              <a:gd name="connsiteX10-931" fmla="*/ 1663394 w 3239999"/>
              <a:gd name="connsiteY10-932" fmla="*/ 402054 h 3032924"/>
              <a:gd name="connsiteX11-933" fmla="*/ 2406065 w 3239999"/>
              <a:gd name="connsiteY11-934" fmla="*/ 22 h 3032924"/>
              <a:gd name="connsiteX12-935" fmla="*/ 2853673 w 3239999"/>
              <a:gd name="connsiteY12-936" fmla="*/ 91100 h 3032924"/>
              <a:gd name="connsiteX13-937" fmla="*/ 2854770 w 3239999"/>
              <a:gd name="connsiteY13-938" fmla="*/ 430441 h 3032924"/>
              <a:gd name="connsiteX14-939" fmla="*/ 3120669 w 3239999"/>
              <a:gd name="connsiteY14-940" fmla="*/ 428517 h 3032924"/>
              <a:gd name="connsiteX15-941" fmla="*/ 3120669 w 3239999"/>
              <a:gd name="connsiteY15-942" fmla="*/ 738345 h 3032924"/>
              <a:gd name="connsiteX16-943" fmla="*/ 3239999 w 3239999"/>
              <a:gd name="connsiteY16-944" fmla="*/ 738345 h 3032924"/>
              <a:gd name="connsiteX17-945" fmla="*/ 3239999 w 3239999"/>
              <a:gd name="connsiteY17-946" fmla="*/ 3032924 h 3032924"/>
              <a:gd name="connsiteX18-947" fmla="*/ 0 w 3239999"/>
              <a:gd name="connsiteY18-948" fmla="*/ 3032924 h 3032924"/>
              <a:gd name="connsiteX19-949" fmla="*/ 0 w 3239999"/>
              <a:gd name="connsiteY19-950" fmla="*/ 738345 h 3032924"/>
              <a:gd name="connsiteX20-951" fmla="*/ 102477 w 3239999"/>
              <a:gd name="connsiteY20-952" fmla="*/ 738345 h 3032924"/>
              <a:gd name="connsiteX21-953" fmla="*/ 102477 w 3239999"/>
              <a:gd name="connsiteY21-954" fmla="*/ 428517 h 3032924"/>
              <a:gd name="connsiteX22-955" fmla="*/ 385229 w 3239999"/>
              <a:gd name="connsiteY22-956" fmla="*/ 430441 h 3032924"/>
              <a:gd name="connsiteX23-957" fmla="*/ 386326 w 3239999"/>
              <a:gd name="connsiteY23-958" fmla="*/ 91100 h 3032924"/>
              <a:gd name="connsiteX24-959" fmla="*/ 833935 w 3239999"/>
              <a:gd name="connsiteY24-960" fmla="*/ 22 h 3032924"/>
              <a:gd name="connsiteX25-961" fmla="*/ 1576606 w 3239999"/>
              <a:gd name="connsiteY25-962" fmla="*/ 402054 h 3032924"/>
              <a:gd name="connsiteX26-963" fmla="*/ 1576606 w 3239999"/>
              <a:gd name="connsiteY26-964" fmla="*/ 430441 h 3032924"/>
              <a:gd name="connsiteX27-965" fmla="*/ 1576606 w 3239999"/>
              <a:gd name="connsiteY27-966" fmla="*/ 526981 h 3032924"/>
              <a:gd name="connsiteX28-967" fmla="*/ 1576606 w 3239999"/>
              <a:gd name="connsiteY28-968" fmla="*/ 2765302 h 3032924"/>
              <a:gd name="connsiteX29-969" fmla="*/ 378630 w 3239999"/>
              <a:gd name="connsiteY29-970" fmla="*/ 2472117 h 3032924"/>
              <a:gd name="connsiteX30-971" fmla="*/ 384918 w 3239999"/>
              <a:gd name="connsiteY30-972" fmla="*/ 526981 h 3032924"/>
              <a:gd name="connsiteX31-973" fmla="*/ 239143 w 3239999"/>
              <a:gd name="connsiteY31-974" fmla="*/ 526981 h 3032924"/>
              <a:gd name="connsiteX32-975" fmla="*/ 239143 w 3239999"/>
              <a:gd name="connsiteY32-976" fmla="*/ 2776423 h 3032924"/>
              <a:gd name="connsiteX33-977" fmla="*/ 1576606 w 3239999"/>
              <a:gd name="connsiteY33-978" fmla="*/ 2776423 h 3032924"/>
              <a:gd name="connsiteX34-979" fmla="*/ 1668046 w 3239999"/>
              <a:gd name="connsiteY34-980" fmla="*/ 2869642 h 3032924"/>
              <a:gd name="connsiteX0-981" fmla="*/ 1576606 w 3239999"/>
              <a:gd name="connsiteY0-982" fmla="*/ 2778202 h 3032924"/>
              <a:gd name="connsiteX1-983" fmla="*/ 1663394 w 3239999"/>
              <a:gd name="connsiteY1-984" fmla="*/ 2778202 h 3032924"/>
              <a:gd name="connsiteX2-985" fmla="*/ 1663394 w 3239999"/>
              <a:gd name="connsiteY2-986" fmla="*/ 2776423 h 3032924"/>
              <a:gd name="connsiteX3-987" fmla="*/ 3000856 w 3239999"/>
              <a:gd name="connsiteY3-988" fmla="*/ 2776423 h 3032924"/>
              <a:gd name="connsiteX4-989" fmla="*/ 3000856 w 3239999"/>
              <a:gd name="connsiteY4-990" fmla="*/ 526981 h 3032924"/>
              <a:gd name="connsiteX5-991" fmla="*/ 2855082 w 3239999"/>
              <a:gd name="connsiteY5-992" fmla="*/ 526981 h 3032924"/>
              <a:gd name="connsiteX6-993" fmla="*/ 2861369 w 3239999"/>
              <a:gd name="connsiteY6-994" fmla="*/ 2472117 h 3032924"/>
              <a:gd name="connsiteX7-995" fmla="*/ 1663394 w 3239999"/>
              <a:gd name="connsiteY7-996" fmla="*/ 2765302 h 3032924"/>
              <a:gd name="connsiteX8-997" fmla="*/ 1663394 w 3239999"/>
              <a:gd name="connsiteY8-998" fmla="*/ 526981 h 3032924"/>
              <a:gd name="connsiteX9-999" fmla="*/ 1663394 w 3239999"/>
              <a:gd name="connsiteY9-1000" fmla="*/ 430441 h 3032924"/>
              <a:gd name="connsiteX10-1001" fmla="*/ 1663394 w 3239999"/>
              <a:gd name="connsiteY10-1002" fmla="*/ 402054 h 3032924"/>
              <a:gd name="connsiteX11-1003" fmla="*/ 2406065 w 3239999"/>
              <a:gd name="connsiteY11-1004" fmla="*/ 22 h 3032924"/>
              <a:gd name="connsiteX12-1005" fmla="*/ 2853673 w 3239999"/>
              <a:gd name="connsiteY12-1006" fmla="*/ 91100 h 3032924"/>
              <a:gd name="connsiteX13-1007" fmla="*/ 2854770 w 3239999"/>
              <a:gd name="connsiteY13-1008" fmla="*/ 430441 h 3032924"/>
              <a:gd name="connsiteX14-1009" fmla="*/ 3120669 w 3239999"/>
              <a:gd name="connsiteY14-1010" fmla="*/ 428517 h 3032924"/>
              <a:gd name="connsiteX15-1011" fmla="*/ 3120669 w 3239999"/>
              <a:gd name="connsiteY15-1012" fmla="*/ 738345 h 3032924"/>
              <a:gd name="connsiteX16-1013" fmla="*/ 3239999 w 3239999"/>
              <a:gd name="connsiteY16-1014" fmla="*/ 738345 h 3032924"/>
              <a:gd name="connsiteX17-1015" fmla="*/ 3239999 w 3239999"/>
              <a:gd name="connsiteY17-1016" fmla="*/ 3032924 h 3032924"/>
              <a:gd name="connsiteX18-1017" fmla="*/ 0 w 3239999"/>
              <a:gd name="connsiteY18-1018" fmla="*/ 3032924 h 3032924"/>
              <a:gd name="connsiteX19-1019" fmla="*/ 0 w 3239999"/>
              <a:gd name="connsiteY19-1020" fmla="*/ 738345 h 3032924"/>
              <a:gd name="connsiteX20-1021" fmla="*/ 102477 w 3239999"/>
              <a:gd name="connsiteY20-1022" fmla="*/ 738345 h 3032924"/>
              <a:gd name="connsiteX21-1023" fmla="*/ 102477 w 3239999"/>
              <a:gd name="connsiteY21-1024" fmla="*/ 428517 h 3032924"/>
              <a:gd name="connsiteX22-1025" fmla="*/ 385229 w 3239999"/>
              <a:gd name="connsiteY22-1026" fmla="*/ 430441 h 3032924"/>
              <a:gd name="connsiteX23-1027" fmla="*/ 386326 w 3239999"/>
              <a:gd name="connsiteY23-1028" fmla="*/ 91100 h 3032924"/>
              <a:gd name="connsiteX24-1029" fmla="*/ 833935 w 3239999"/>
              <a:gd name="connsiteY24-1030" fmla="*/ 22 h 3032924"/>
              <a:gd name="connsiteX25-1031" fmla="*/ 1576606 w 3239999"/>
              <a:gd name="connsiteY25-1032" fmla="*/ 402054 h 3032924"/>
              <a:gd name="connsiteX26-1033" fmla="*/ 1576606 w 3239999"/>
              <a:gd name="connsiteY26-1034" fmla="*/ 430441 h 3032924"/>
              <a:gd name="connsiteX27-1035" fmla="*/ 1576606 w 3239999"/>
              <a:gd name="connsiteY27-1036" fmla="*/ 526981 h 3032924"/>
              <a:gd name="connsiteX28-1037" fmla="*/ 1576606 w 3239999"/>
              <a:gd name="connsiteY28-1038" fmla="*/ 2765302 h 3032924"/>
              <a:gd name="connsiteX29-1039" fmla="*/ 378630 w 3239999"/>
              <a:gd name="connsiteY29-1040" fmla="*/ 2472117 h 3032924"/>
              <a:gd name="connsiteX30-1041" fmla="*/ 384918 w 3239999"/>
              <a:gd name="connsiteY30-1042" fmla="*/ 526981 h 3032924"/>
              <a:gd name="connsiteX31-1043" fmla="*/ 239143 w 3239999"/>
              <a:gd name="connsiteY31-1044" fmla="*/ 526981 h 3032924"/>
              <a:gd name="connsiteX32-1045" fmla="*/ 239143 w 3239999"/>
              <a:gd name="connsiteY32-1046" fmla="*/ 2776423 h 3032924"/>
              <a:gd name="connsiteX33-1047" fmla="*/ 1576606 w 3239999"/>
              <a:gd name="connsiteY33-1048" fmla="*/ 2776423 h 3032924"/>
              <a:gd name="connsiteX34-1049" fmla="*/ 1668046 w 3239999"/>
              <a:gd name="connsiteY34-1050" fmla="*/ 2869642 h 3032924"/>
              <a:gd name="connsiteX0-1051" fmla="*/ 1576606 w 3239999"/>
              <a:gd name="connsiteY0-1052" fmla="*/ 2778202 h 3032924"/>
              <a:gd name="connsiteX1-1053" fmla="*/ 1663394 w 3239999"/>
              <a:gd name="connsiteY1-1054" fmla="*/ 2778202 h 3032924"/>
              <a:gd name="connsiteX2-1055" fmla="*/ 1663394 w 3239999"/>
              <a:gd name="connsiteY2-1056" fmla="*/ 2776423 h 3032924"/>
              <a:gd name="connsiteX3-1057" fmla="*/ 3000856 w 3239999"/>
              <a:gd name="connsiteY3-1058" fmla="*/ 2776423 h 3032924"/>
              <a:gd name="connsiteX4-1059" fmla="*/ 3000856 w 3239999"/>
              <a:gd name="connsiteY4-1060" fmla="*/ 526981 h 3032924"/>
              <a:gd name="connsiteX5-1061" fmla="*/ 2855082 w 3239999"/>
              <a:gd name="connsiteY5-1062" fmla="*/ 526981 h 3032924"/>
              <a:gd name="connsiteX6-1063" fmla="*/ 2861369 w 3239999"/>
              <a:gd name="connsiteY6-1064" fmla="*/ 2472117 h 3032924"/>
              <a:gd name="connsiteX7-1065" fmla="*/ 1663394 w 3239999"/>
              <a:gd name="connsiteY7-1066" fmla="*/ 2765302 h 3032924"/>
              <a:gd name="connsiteX8-1067" fmla="*/ 1663394 w 3239999"/>
              <a:gd name="connsiteY8-1068" fmla="*/ 526981 h 3032924"/>
              <a:gd name="connsiteX9-1069" fmla="*/ 1663394 w 3239999"/>
              <a:gd name="connsiteY9-1070" fmla="*/ 430441 h 3032924"/>
              <a:gd name="connsiteX10-1071" fmla="*/ 1663394 w 3239999"/>
              <a:gd name="connsiteY10-1072" fmla="*/ 402054 h 3032924"/>
              <a:gd name="connsiteX11-1073" fmla="*/ 2406065 w 3239999"/>
              <a:gd name="connsiteY11-1074" fmla="*/ 22 h 3032924"/>
              <a:gd name="connsiteX12-1075" fmla="*/ 2853673 w 3239999"/>
              <a:gd name="connsiteY12-1076" fmla="*/ 91100 h 3032924"/>
              <a:gd name="connsiteX13-1077" fmla="*/ 2854770 w 3239999"/>
              <a:gd name="connsiteY13-1078" fmla="*/ 430441 h 3032924"/>
              <a:gd name="connsiteX14-1079" fmla="*/ 3120669 w 3239999"/>
              <a:gd name="connsiteY14-1080" fmla="*/ 428517 h 3032924"/>
              <a:gd name="connsiteX15-1081" fmla="*/ 3120669 w 3239999"/>
              <a:gd name="connsiteY15-1082" fmla="*/ 738345 h 3032924"/>
              <a:gd name="connsiteX16-1083" fmla="*/ 3239999 w 3239999"/>
              <a:gd name="connsiteY16-1084" fmla="*/ 738345 h 3032924"/>
              <a:gd name="connsiteX17-1085" fmla="*/ 3239999 w 3239999"/>
              <a:gd name="connsiteY17-1086" fmla="*/ 3032924 h 3032924"/>
              <a:gd name="connsiteX18-1087" fmla="*/ 0 w 3239999"/>
              <a:gd name="connsiteY18-1088" fmla="*/ 3032924 h 3032924"/>
              <a:gd name="connsiteX19-1089" fmla="*/ 0 w 3239999"/>
              <a:gd name="connsiteY19-1090" fmla="*/ 738345 h 3032924"/>
              <a:gd name="connsiteX20-1091" fmla="*/ 102477 w 3239999"/>
              <a:gd name="connsiteY20-1092" fmla="*/ 738345 h 3032924"/>
              <a:gd name="connsiteX21-1093" fmla="*/ 102477 w 3239999"/>
              <a:gd name="connsiteY21-1094" fmla="*/ 428517 h 3032924"/>
              <a:gd name="connsiteX22-1095" fmla="*/ 385229 w 3239999"/>
              <a:gd name="connsiteY22-1096" fmla="*/ 430441 h 3032924"/>
              <a:gd name="connsiteX23-1097" fmla="*/ 386326 w 3239999"/>
              <a:gd name="connsiteY23-1098" fmla="*/ 91100 h 3032924"/>
              <a:gd name="connsiteX24-1099" fmla="*/ 833935 w 3239999"/>
              <a:gd name="connsiteY24-1100" fmla="*/ 22 h 3032924"/>
              <a:gd name="connsiteX25-1101" fmla="*/ 1576606 w 3239999"/>
              <a:gd name="connsiteY25-1102" fmla="*/ 402054 h 3032924"/>
              <a:gd name="connsiteX26-1103" fmla="*/ 1576606 w 3239999"/>
              <a:gd name="connsiteY26-1104" fmla="*/ 430441 h 3032924"/>
              <a:gd name="connsiteX27-1105" fmla="*/ 1576606 w 3239999"/>
              <a:gd name="connsiteY27-1106" fmla="*/ 526981 h 3032924"/>
              <a:gd name="connsiteX28-1107" fmla="*/ 1576606 w 3239999"/>
              <a:gd name="connsiteY28-1108" fmla="*/ 2765302 h 3032924"/>
              <a:gd name="connsiteX29-1109" fmla="*/ 378630 w 3239999"/>
              <a:gd name="connsiteY29-1110" fmla="*/ 2472117 h 3032924"/>
              <a:gd name="connsiteX30-1111" fmla="*/ 384918 w 3239999"/>
              <a:gd name="connsiteY30-1112" fmla="*/ 526981 h 3032924"/>
              <a:gd name="connsiteX31-1113" fmla="*/ 239143 w 3239999"/>
              <a:gd name="connsiteY31-1114" fmla="*/ 526981 h 3032924"/>
              <a:gd name="connsiteX32-1115" fmla="*/ 239143 w 3239999"/>
              <a:gd name="connsiteY32-1116" fmla="*/ 2776423 h 3032924"/>
              <a:gd name="connsiteX33-1117" fmla="*/ 1576606 w 3239999"/>
              <a:gd name="connsiteY33-1118" fmla="*/ 2776423 h 3032924"/>
              <a:gd name="connsiteX0-1119" fmla="*/ 1576606 w 3239999"/>
              <a:gd name="connsiteY0-1120" fmla="*/ 2778202 h 3032924"/>
              <a:gd name="connsiteX1-1121" fmla="*/ 1663394 w 3239999"/>
              <a:gd name="connsiteY1-1122" fmla="*/ 2778202 h 3032924"/>
              <a:gd name="connsiteX2-1123" fmla="*/ 1663394 w 3239999"/>
              <a:gd name="connsiteY2-1124" fmla="*/ 2776423 h 3032924"/>
              <a:gd name="connsiteX3-1125" fmla="*/ 3000856 w 3239999"/>
              <a:gd name="connsiteY3-1126" fmla="*/ 2776423 h 3032924"/>
              <a:gd name="connsiteX4-1127" fmla="*/ 3000856 w 3239999"/>
              <a:gd name="connsiteY4-1128" fmla="*/ 526981 h 3032924"/>
              <a:gd name="connsiteX5-1129" fmla="*/ 2855082 w 3239999"/>
              <a:gd name="connsiteY5-1130" fmla="*/ 526981 h 3032924"/>
              <a:gd name="connsiteX6-1131" fmla="*/ 2861369 w 3239999"/>
              <a:gd name="connsiteY6-1132" fmla="*/ 2472117 h 3032924"/>
              <a:gd name="connsiteX7-1133" fmla="*/ 1663394 w 3239999"/>
              <a:gd name="connsiteY7-1134" fmla="*/ 2765302 h 3032924"/>
              <a:gd name="connsiteX8-1135" fmla="*/ 1663394 w 3239999"/>
              <a:gd name="connsiteY8-1136" fmla="*/ 526981 h 3032924"/>
              <a:gd name="connsiteX9-1137" fmla="*/ 1663394 w 3239999"/>
              <a:gd name="connsiteY9-1138" fmla="*/ 430441 h 3032924"/>
              <a:gd name="connsiteX10-1139" fmla="*/ 1663394 w 3239999"/>
              <a:gd name="connsiteY10-1140" fmla="*/ 402054 h 3032924"/>
              <a:gd name="connsiteX11-1141" fmla="*/ 2406065 w 3239999"/>
              <a:gd name="connsiteY11-1142" fmla="*/ 22 h 3032924"/>
              <a:gd name="connsiteX12-1143" fmla="*/ 2853673 w 3239999"/>
              <a:gd name="connsiteY12-1144" fmla="*/ 91100 h 3032924"/>
              <a:gd name="connsiteX13-1145" fmla="*/ 2854770 w 3239999"/>
              <a:gd name="connsiteY13-1146" fmla="*/ 430441 h 3032924"/>
              <a:gd name="connsiteX14-1147" fmla="*/ 3120669 w 3239999"/>
              <a:gd name="connsiteY14-1148" fmla="*/ 428517 h 3032924"/>
              <a:gd name="connsiteX15-1149" fmla="*/ 3120669 w 3239999"/>
              <a:gd name="connsiteY15-1150" fmla="*/ 738345 h 3032924"/>
              <a:gd name="connsiteX16-1151" fmla="*/ 3239999 w 3239999"/>
              <a:gd name="connsiteY16-1152" fmla="*/ 738345 h 3032924"/>
              <a:gd name="connsiteX17-1153" fmla="*/ 3239999 w 3239999"/>
              <a:gd name="connsiteY17-1154" fmla="*/ 3032924 h 3032924"/>
              <a:gd name="connsiteX18-1155" fmla="*/ 0 w 3239999"/>
              <a:gd name="connsiteY18-1156" fmla="*/ 3032924 h 3032924"/>
              <a:gd name="connsiteX19-1157" fmla="*/ 0 w 3239999"/>
              <a:gd name="connsiteY19-1158" fmla="*/ 738345 h 3032924"/>
              <a:gd name="connsiteX20-1159" fmla="*/ 102477 w 3239999"/>
              <a:gd name="connsiteY20-1160" fmla="*/ 738345 h 3032924"/>
              <a:gd name="connsiteX21-1161" fmla="*/ 102477 w 3239999"/>
              <a:gd name="connsiteY21-1162" fmla="*/ 428517 h 3032924"/>
              <a:gd name="connsiteX22-1163" fmla="*/ 385229 w 3239999"/>
              <a:gd name="connsiteY22-1164" fmla="*/ 430441 h 3032924"/>
              <a:gd name="connsiteX23-1165" fmla="*/ 386326 w 3239999"/>
              <a:gd name="connsiteY23-1166" fmla="*/ 91100 h 3032924"/>
              <a:gd name="connsiteX24-1167" fmla="*/ 833935 w 3239999"/>
              <a:gd name="connsiteY24-1168" fmla="*/ 22 h 3032924"/>
              <a:gd name="connsiteX25-1169" fmla="*/ 1576606 w 3239999"/>
              <a:gd name="connsiteY25-1170" fmla="*/ 402054 h 3032924"/>
              <a:gd name="connsiteX26-1171" fmla="*/ 1576606 w 3239999"/>
              <a:gd name="connsiteY26-1172" fmla="*/ 430441 h 3032924"/>
              <a:gd name="connsiteX27-1173" fmla="*/ 1576606 w 3239999"/>
              <a:gd name="connsiteY27-1174" fmla="*/ 526981 h 3032924"/>
              <a:gd name="connsiteX28-1175" fmla="*/ 1576606 w 3239999"/>
              <a:gd name="connsiteY28-1176" fmla="*/ 2765302 h 3032924"/>
              <a:gd name="connsiteX29-1177" fmla="*/ 378630 w 3239999"/>
              <a:gd name="connsiteY29-1178" fmla="*/ 2472117 h 3032924"/>
              <a:gd name="connsiteX30-1179" fmla="*/ 384918 w 3239999"/>
              <a:gd name="connsiteY30-1180" fmla="*/ 526981 h 3032924"/>
              <a:gd name="connsiteX31-1181" fmla="*/ 239143 w 3239999"/>
              <a:gd name="connsiteY31-1182" fmla="*/ 526981 h 3032924"/>
              <a:gd name="connsiteX32-1183" fmla="*/ 239143 w 3239999"/>
              <a:gd name="connsiteY32-1184" fmla="*/ 2776423 h 3032924"/>
              <a:gd name="connsiteX33-1185" fmla="*/ 1576606 w 3239999"/>
              <a:gd name="connsiteY33-1186" fmla="*/ 2776423 h 3032924"/>
              <a:gd name="connsiteX0-1187" fmla="*/ 1576606 w 3239999"/>
              <a:gd name="connsiteY0-1188" fmla="*/ 2778202 h 3032924"/>
              <a:gd name="connsiteX1-1189" fmla="*/ 1663394 w 3239999"/>
              <a:gd name="connsiteY1-1190" fmla="*/ 2778202 h 3032924"/>
              <a:gd name="connsiteX2-1191" fmla="*/ 1663394 w 3239999"/>
              <a:gd name="connsiteY2-1192" fmla="*/ 2776423 h 3032924"/>
              <a:gd name="connsiteX3-1193" fmla="*/ 3000856 w 3239999"/>
              <a:gd name="connsiteY3-1194" fmla="*/ 2776423 h 3032924"/>
              <a:gd name="connsiteX4-1195" fmla="*/ 3000856 w 3239999"/>
              <a:gd name="connsiteY4-1196" fmla="*/ 526981 h 3032924"/>
              <a:gd name="connsiteX5-1197" fmla="*/ 2855082 w 3239999"/>
              <a:gd name="connsiteY5-1198" fmla="*/ 526981 h 3032924"/>
              <a:gd name="connsiteX6-1199" fmla="*/ 2861369 w 3239999"/>
              <a:gd name="connsiteY6-1200" fmla="*/ 2472117 h 3032924"/>
              <a:gd name="connsiteX7-1201" fmla="*/ 1663394 w 3239999"/>
              <a:gd name="connsiteY7-1202" fmla="*/ 2765302 h 3032924"/>
              <a:gd name="connsiteX8-1203" fmla="*/ 1663394 w 3239999"/>
              <a:gd name="connsiteY8-1204" fmla="*/ 526981 h 3032924"/>
              <a:gd name="connsiteX9-1205" fmla="*/ 1663394 w 3239999"/>
              <a:gd name="connsiteY9-1206" fmla="*/ 430441 h 3032924"/>
              <a:gd name="connsiteX10-1207" fmla="*/ 1663394 w 3239999"/>
              <a:gd name="connsiteY10-1208" fmla="*/ 402054 h 3032924"/>
              <a:gd name="connsiteX11-1209" fmla="*/ 2406065 w 3239999"/>
              <a:gd name="connsiteY11-1210" fmla="*/ 22 h 3032924"/>
              <a:gd name="connsiteX12-1211" fmla="*/ 2853673 w 3239999"/>
              <a:gd name="connsiteY12-1212" fmla="*/ 91100 h 3032924"/>
              <a:gd name="connsiteX13-1213" fmla="*/ 2854770 w 3239999"/>
              <a:gd name="connsiteY13-1214" fmla="*/ 430441 h 3032924"/>
              <a:gd name="connsiteX14-1215" fmla="*/ 3120669 w 3239999"/>
              <a:gd name="connsiteY14-1216" fmla="*/ 428517 h 3032924"/>
              <a:gd name="connsiteX15-1217" fmla="*/ 3120669 w 3239999"/>
              <a:gd name="connsiteY15-1218" fmla="*/ 738345 h 3032924"/>
              <a:gd name="connsiteX16-1219" fmla="*/ 3239999 w 3239999"/>
              <a:gd name="connsiteY16-1220" fmla="*/ 738345 h 3032924"/>
              <a:gd name="connsiteX17-1221" fmla="*/ 3239999 w 3239999"/>
              <a:gd name="connsiteY17-1222" fmla="*/ 3032924 h 3032924"/>
              <a:gd name="connsiteX18-1223" fmla="*/ 0 w 3239999"/>
              <a:gd name="connsiteY18-1224" fmla="*/ 3032924 h 3032924"/>
              <a:gd name="connsiteX19-1225" fmla="*/ 0 w 3239999"/>
              <a:gd name="connsiteY19-1226" fmla="*/ 738345 h 3032924"/>
              <a:gd name="connsiteX20-1227" fmla="*/ 102477 w 3239999"/>
              <a:gd name="connsiteY20-1228" fmla="*/ 738345 h 3032924"/>
              <a:gd name="connsiteX21-1229" fmla="*/ 102477 w 3239999"/>
              <a:gd name="connsiteY21-1230" fmla="*/ 428517 h 3032924"/>
              <a:gd name="connsiteX22-1231" fmla="*/ 385229 w 3239999"/>
              <a:gd name="connsiteY22-1232" fmla="*/ 430441 h 3032924"/>
              <a:gd name="connsiteX23-1233" fmla="*/ 386326 w 3239999"/>
              <a:gd name="connsiteY23-1234" fmla="*/ 91100 h 3032924"/>
              <a:gd name="connsiteX24-1235" fmla="*/ 833935 w 3239999"/>
              <a:gd name="connsiteY24-1236" fmla="*/ 22 h 3032924"/>
              <a:gd name="connsiteX25-1237" fmla="*/ 1576606 w 3239999"/>
              <a:gd name="connsiteY25-1238" fmla="*/ 402054 h 3032924"/>
              <a:gd name="connsiteX26-1239" fmla="*/ 1576606 w 3239999"/>
              <a:gd name="connsiteY26-1240" fmla="*/ 430441 h 3032924"/>
              <a:gd name="connsiteX27-1241" fmla="*/ 1576606 w 3239999"/>
              <a:gd name="connsiteY27-1242" fmla="*/ 526981 h 3032924"/>
              <a:gd name="connsiteX28-1243" fmla="*/ 1576606 w 3239999"/>
              <a:gd name="connsiteY28-1244" fmla="*/ 2765302 h 3032924"/>
              <a:gd name="connsiteX29-1245" fmla="*/ 378630 w 3239999"/>
              <a:gd name="connsiteY29-1246" fmla="*/ 2472117 h 3032924"/>
              <a:gd name="connsiteX30-1247" fmla="*/ 384918 w 3239999"/>
              <a:gd name="connsiteY30-1248" fmla="*/ 526981 h 3032924"/>
              <a:gd name="connsiteX31-1249" fmla="*/ 239143 w 3239999"/>
              <a:gd name="connsiteY31-1250" fmla="*/ 526981 h 3032924"/>
              <a:gd name="connsiteX32-1251" fmla="*/ 239143 w 3239999"/>
              <a:gd name="connsiteY32-1252" fmla="*/ 2776423 h 3032924"/>
              <a:gd name="connsiteX33-1253" fmla="*/ 1576606 w 3239999"/>
              <a:gd name="connsiteY33-1254" fmla="*/ 2776423 h 3032924"/>
              <a:gd name="connsiteX0-1255" fmla="*/ 1576606 w 3239999"/>
              <a:gd name="connsiteY0-1256" fmla="*/ 2778202 h 3032924"/>
              <a:gd name="connsiteX1-1257" fmla="*/ 1663394 w 3239999"/>
              <a:gd name="connsiteY1-1258" fmla="*/ 2778202 h 3032924"/>
              <a:gd name="connsiteX2-1259" fmla="*/ 1663394 w 3239999"/>
              <a:gd name="connsiteY2-1260" fmla="*/ 2776423 h 3032924"/>
              <a:gd name="connsiteX3-1261" fmla="*/ 3000856 w 3239999"/>
              <a:gd name="connsiteY3-1262" fmla="*/ 2776423 h 3032924"/>
              <a:gd name="connsiteX4-1263" fmla="*/ 3000856 w 3239999"/>
              <a:gd name="connsiteY4-1264" fmla="*/ 526981 h 3032924"/>
              <a:gd name="connsiteX5-1265" fmla="*/ 2855082 w 3239999"/>
              <a:gd name="connsiteY5-1266" fmla="*/ 526981 h 3032924"/>
              <a:gd name="connsiteX6-1267" fmla="*/ 2861369 w 3239999"/>
              <a:gd name="connsiteY6-1268" fmla="*/ 2472117 h 3032924"/>
              <a:gd name="connsiteX7-1269" fmla="*/ 1663394 w 3239999"/>
              <a:gd name="connsiteY7-1270" fmla="*/ 2765302 h 3032924"/>
              <a:gd name="connsiteX8-1271" fmla="*/ 1663394 w 3239999"/>
              <a:gd name="connsiteY8-1272" fmla="*/ 526981 h 3032924"/>
              <a:gd name="connsiteX9-1273" fmla="*/ 1663394 w 3239999"/>
              <a:gd name="connsiteY9-1274" fmla="*/ 430441 h 3032924"/>
              <a:gd name="connsiteX10-1275" fmla="*/ 1663394 w 3239999"/>
              <a:gd name="connsiteY10-1276" fmla="*/ 402054 h 3032924"/>
              <a:gd name="connsiteX11-1277" fmla="*/ 2406065 w 3239999"/>
              <a:gd name="connsiteY11-1278" fmla="*/ 22 h 3032924"/>
              <a:gd name="connsiteX12-1279" fmla="*/ 2853673 w 3239999"/>
              <a:gd name="connsiteY12-1280" fmla="*/ 91100 h 3032924"/>
              <a:gd name="connsiteX13-1281" fmla="*/ 2854770 w 3239999"/>
              <a:gd name="connsiteY13-1282" fmla="*/ 430441 h 3032924"/>
              <a:gd name="connsiteX14-1283" fmla="*/ 3120669 w 3239999"/>
              <a:gd name="connsiteY14-1284" fmla="*/ 428517 h 3032924"/>
              <a:gd name="connsiteX15-1285" fmla="*/ 3120669 w 3239999"/>
              <a:gd name="connsiteY15-1286" fmla="*/ 738345 h 3032924"/>
              <a:gd name="connsiteX16-1287" fmla="*/ 3239999 w 3239999"/>
              <a:gd name="connsiteY16-1288" fmla="*/ 738345 h 3032924"/>
              <a:gd name="connsiteX17-1289" fmla="*/ 3239999 w 3239999"/>
              <a:gd name="connsiteY17-1290" fmla="*/ 3032924 h 3032924"/>
              <a:gd name="connsiteX18-1291" fmla="*/ 0 w 3239999"/>
              <a:gd name="connsiteY18-1292" fmla="*/ 3032924 h 3032924"/>
              <a:gd name="connsiteX19-1293" fmla="*/ 0 w 3239999"/>
              <a:gd name="connsiteY19-1294" fmla="*/ 738345 h 3032924"/>
              <a:gd name="connsiteX20-1295" fmla="*/ 102477 w 3239999"/>
              <a:gd name="connsiteY20-1296" fmla="*/ 738345 h 3032924"/>
              <a:gd name="connsiteX21-1297" fmla="*/ 102477 w 3239999"/>
              <a:gd name="connsiteY21-1298" fmla="*/ 428517 h 3032924"/>
              <a:gd name="connsiteX22-1299" fmla="*/ 385229 w 3239999"/>
              <a:gd name="connsiteY22-1300" fmla="*/ 430441 h 3032924"/>
              <a:gd name="connsiteX23-1301" fmla="*/ 386326 w 3239999"/>
              <a:gd name="connsiteY23-1302" fmla="*/ 91100 h 3032924"/>
              <a:gd name="connsiteX24-1303" fmla="*/ 833935 w 3239999"/>
              <a:gd name="connsiteY24-1304" fmla="*/ 22 h 3032924"/>
              <a:gd name="connsiteX25-1305" fmla="*/ 1576606 w 3239999"/>
              <a:gd name="connsiteY25-1306" fmla="*/ 402054 h 3032924"/>
              <a:gd name="connsiteX26-1307" fmla="*/ 1576606 w 3239999"/>
              <a:gd name="connsiteY26-1308" fmla="*/ 430441 h 3032924"/>
              <a:gd name="connsiteX27-1309" fmla="*/ 1576606 w 3239999"/>
              <a:gd name="connsiteY27-1310" fmla="*/ 526981 h 3032924"/>
              <a:gd name="connsiteX28-1311" fmla="*/ 1576606 w 3239999"/>
              <a:gd name="connsiteY28-1312" fmla="*/ 2765302 h 3032924"/>
              <a:gd name="connsiteX29-1313" fmla="*/ 378630 w 3239999"/>
              <a:gd name="connsiteY29-1314" fmla="*/ 2472117 h 3032924"/>
              <a:gd name="connsiteX30-1315" fmla="*/ 384918 w 3239999"/>
              <a:gd name="connsiteY30-1316" fmla="*/ 526981 h 3032924"/>
              <a:gd name="connsiteX31-1317" fmla="*/ 239143 w 3239999"/>
              <a:gd name="connsiteY31-1318" fmla="*/ 526981 h 3032924"/>
              <a:gd name="connsiteX32-1319" fmla="*/ 239143 w 3239999"/>
              <a:gd name="connsiteY32-1320" fmla="*/ 2776423 h 3032924"/>
              <a:gd name="connsiteX33-1321" fmla="*/ 1576606 w 3239999"/>
              <a:gd name="connsiteY33-1322" fmla="*/ 2776423 h 3032924"/>
              <a:gd name="connsiteX0-1323" fmla="*/ 1576606 w 3239999"/>
              <a:gd name="connsiteY0-1324" fmla="*/ 2778202 h 3032924"/>
              <a:gd name="connsiteX1-1325" fmla="*/ 1663394 w 3239999"/>
              <a:gd name="connsiteY1-1326" fmla="*/ 2778202 h 3032924"/>
              <a:gd name="connsiteX2-1327" fmla="*/ 1663394 w 3239999"/>
              <a:gd name="connsiteY2-1328" fmla="*/ 2776423 h 3032924"/>
              <a:gd name="connsiteX3-1329" fmla="*/ 3000856 w 3239999"/>
              <a:gd name="connsiteY3-1330" fmla="*/ 2776423 h 3032924"/>
              <a:gd name="connsiteX4-1331" fmla="*/ 3000856 w 3239999"/>
              <a:gd name="connsiteY4-1332" fmla="*/ 526981 h 3032924"/>
              <a:gd name="connsiteX5-1333" fmla="*/ 2855082 w 3239999"/>
              <a:gd name="connsiteY5-1334" fmla="*/ 526981 h 3032924"/>
              <a:gd name="connsiteX6-1335" fmla="*/ 2861369 w 3239999"/>
              <a:gd name="connsiteY6-1336" fmla="*/ 2472117 h 3032924"/>
              <a:gd name="connsiteX7-1337" fmla="*/ 1663394 w 3239999"/>
              <a:gd name="connsiteY7-1338" fmla="*/ 2765302 h 3032924"/>
              <a:gd name="connsiteX8-1339" fmla="*/ 1663394 w 3239999"/>
              <a:gd name="connsiteY8-1340" fmla="*/ 526981 h 3032924"/>
              <a:gd name="connsiteX9-1341" fmla="*/ 1663394 w 3239999"/>
              <a:gd name="connsiteY9-1342" fmla="*/ 430441 h 3032924"/>
              <a:gd name="connsiteX10-1343" fmla="*/ 1663394 w 3239999"/>
              <a:gd name="connsiteY10-1344" fmla="*/ 402054 h 3032924"/>
              <a:gd name="connsiteX11-1345" fmla="*/ 2406065 w 3239999"/>
              <a:gd name="connsiteY11-1346" fmla="*/ 22 h 3032924"/>
              <a:gd name="connsiteX12-1347" fmla="*/ 2853673 w 3239999"/>
              <a:gd name="connsiteY12-1348" fmla="*/ 91100 h 3032924"/>
              <a:gd name="connsiteX13-1349" fmla="*/ 2854770 w 3239999"/>
              <a:gd name="connsiteY13-1350" fmla="*/ 430441 h 3032924"/>
              <a:gd name="connsiteX14-1351" fmla="*/ 3120669 w 3239999"/>
              <a:gd name="connsiteY14-1352" fmla="*/ 428517 h 3032924"/>
              <a:gd name="connsiteX15-1353" fmla="*/ 3120669 w 3239999"/>
              <a:gd name="connsiteY15-1354" fmla="*/ 738345 h 3032924"/>
              <a:gd name="connsiteX16-1355" fmla="*/ 3239999 w 3239999"/>
              <a:gd name="connsiteY16-1356" fmla="*/ 738345 h 3032924"/>
              <a:gd name="connsiteX17-1357" fmla="*/ 3239999 w 3239999"/>
              <a:gd name="connsiteY17-1358" fmla="*/ 3032924 h 3032924"/>
              <a:gd name="connsiteX18-1359" fmla="*/ 0 w 3239999"/>
              <a:gd name="connsiteY18-1360" fmla="*/ 3032924 h 3032924"/>
              <a:gd name="connsiteX19-1361" fmla="*/ 0 w 3239999"/>
              <a:gd name="connsiteY19-1362" fmla="*/ 738345 h 3032924"/>
              <a:gd name="connsiteX20-1363" fmla="*/ 102477 w 3239999"/>
              <a:gd name="connsiteY20-1364" fmla="*/ 738345 h 3032924"/>
              <a:gd name="connsiteX21-1365" fmla="*/ 102477 w 3239999"/>
              <a:gd name="connsiteY21-1366" fmla="*/ 428517 h 3032924"/>
              <a:gd name="connsiteX22-1367" fmla="*/ 385229 w 3239999"/>
              <a:gd name="connsiteY22-1368" fmla="*/ 430441 h 3032924"/>
              <a:gd name="connsiteX23-1369" fmla="*/ 386326 w 3239999"/>
              <a:gd name="connsiteY23-1370" fmla="*/ 91100 h 3032924"/>
              <a:gd name="connsiteX24-1371" fmla="*/ 833935 w 3239999"/>
              <a:gd name="connsiteY24-1372" fmla="*/ 22 h 3032924"/>
              <a:gd name="connsiteX25-1373" fmla="*/ 1576606 w 3239999"/>
              <a:gd name="connsiteY25-1374" fmla="*/ 402054 h 3032924"/>
              <a:gd name="connsiteX26-1375" fmla="*/ 1576606 w 3239999"/>
              <a:gd name="connsiteY26-1376" fmla="*/ 430441 h 3032924"/>
              <a:gd name="connsiteX27-1377" fmla="*/ 1576606 w 3239999"/>
              <a:gd name="connsiteY27-1378" fmla="*/ 526981 h 3032924"/>
              <a:gd name="connsiteX28-1379" fmla="*/ 1576606 w 3239999"/>
              <a:gd name="connsiteY28-1380" fmla="*/ 2765302 h 3032924"/>
              <a:gd name="connsiteX29-1381" fmla="*/ 378630 w 3239999"/>
              <a:gd name="connsiteY29-1382" fmla="*/ 2472117 h 3032924"/>
              <a:gd name="connsiteX30-1383" fmla="*/ 384918 w 3239999"/>
              <a:gd name="connsiteY30-1384" fmla="*/ 526981 h 3032924"/>
              <a:gd name="connsiteX31-1385" fmla="*/ 239143 w 3239999"/>
              <a:gd name="connsiteY31-1386" fmla="*/ 526981 h 3032924"/>
              <a:gd name="connsiteX32-1387" fmla="*/ 229618 w 3239999"/>
              <a:gd name="connsiteY32-1388" fmla="*/ 2690698 h 3032924"/>
              <a:gd name="connsiteX33-1389" fmla="*/ 1576606 w 3239999"/>
              <a:gd name="connsiteY33-1390" fmla="*/ 2776423 h 3032924"/>
              <a:gd name="connsiteX0-1391" fmla="*/ 1576606 w 3239999"/>
              <a:gd name="connsiteY0-1392" fmla="*/ 2778202 h 3032924"/>
              <a:gd name="connsiteX1-1393" fmla="*/ 1663394 w 3239999"/>
              <a:gd name="connsiteY1-1394" fmla="*/ 2778202 h 3032924"/>
              <a:gd name="connsiteX2-1395" fmla="*/ 1663394 w 3239999"/>
              <a:gd name="connsiteY2-1396" fmla="*/ 2776423 h 3032924"/>
              <a:gd name="connsiteX3-1397" fmla="*/ 2991331 w 3239999"/>
              <a:gd name="connsiteY3-1398" fmla="*/ 2709748 h 3032924"/>
              <a:gd name="connsiteX4-1399" fmla="*/ 3000856 w 3239999"/>
              <a:gd name="connsiteY4-1400" fmla="*/ 526981 h 3032924"/>
              <a:gd name="connsiteX5-1401" fmla="*/ 2855082 w 3239999"/>
              <a:gd name="connsiteY5-1402" fmla="*/ 526981 h 3032924"/>
              <a:gd name="connsiteX6-1403" fmla="*/ 2861369 w 3239999"/>
              <a:gd name="connsiteY6-1404" fmla="*/ 2472117 h 3032924"/>
              <a:gd name="connsiteX7-1405" fmla="*/ 1663394 w 3239999"/>
              <a:gd name="connsiteY7-1406" fmla="*/ 2765302 h 3032924"/>
              <a:gd name="connsiteX8-1407" fmla="*/ 1663394 w 3239999"/>
              <a:gd name="connsiteY8-1408" fmla="*/ 526981 h 3032924"/>
              <a:gd name="connsiteX9-1409" fmla="*/ 1663394 w 3239999"/>
              <a:gd name="connsiteY9-1410" fmla="*/ 430441 h 3032924"/>
              <a:gd name="connsiteX10-1411" fmla="*/ 1663394 w 3239999"/>
              <a:gd name="connsiteY10-1412" fmla="*/ 402054 h 3032924"/>
              <a:gd name="connsiteX11-1413" fmla="*/ 2406065 w 3239999"/>
              <a:gd name="connsiteY11-1414" fmla="*/ 22 h 3032924"/>
              <a:gd name="connsiteX12-1415" fmla="*/ 2853673 w 3239999"/>
              <a:gd name="connsiteY12-1416" fmla="*/ 91100 h 3032924"/>
              <a:gd name="connsiteX13-1417" fmla="*/ 2854770 w 3239999"/>
              <a:gd name="connsiteY13-1418" fmla="*/ 430441 h 3032924"/>
              <a:gd name="connsiteX14-1419" fmla="*/ 3120669 w 3239999"/>
              <a:gd name="connsiteY14-1420" fmla="*/ 428517 h 3032924"/>
              <a:gd name="connsiteX15-1421" fmla="*/ 3120669 w 3239999"/>
              <a:gd name="connsiteY15-1422" fmla="*/ 738345 h 3032924"/>
              <a:gd name="connsiteX16-1423" fmla="*/ 3239999 w 3239999"/>
              <a:gd name="connsiteY16-1424" fmla="*/ 738345 h 3032924"/>
              <a:gd name="connsiteX17-1425" fmla="*/ 3239999 w 3239999"/>
              <a:gd name="connsiteY17-1426" fmla="*/ 3032924 h 3032924"/>
              <a:gd name="connsiteX18-1427" fmla="*/ 0 w 3239999"/>
              <a:gd name="connsiteY18-1428" fmla="*/ 3032924 h 3032924"/>
              <a:gd name="connsiteX19-1429" fmla="*/ 0 w 3239999"/>
              <a:gd name="connsiteY19-1430" fmla="*/ 738345 h 3032924"/>
              <a:gd name="connsiteX20-1431" fmla="*/ 102477 w 3239999"/>
              <a:gd name="connsiteY20-1432" fmla="*/ 738345 h 3032924"/>
              <a:gd name="connsiteX21-1433" fmla="*/ 102477 w 3239999"/>
              <a:gd name="connsiteY21-1434" fmla="*/ 428517 h 3032924"/>
              <a:gd name="connsiteX22-1435" fmla="*/ 385229 w 3239999"/>
              <a:gd name="connsiteY22-1436" fmla="*/ 430441 h 3032924"/>
              <a:gd name="connsiteX23-1437" fmla="*/ 386326 w 3239999"/>
              <a:gd name="connsiteY23-1438" fmla="*/ 91100 h 3032924"/>
              <a:gd name="connsiteX24-1439" fmla="*/ 833935 w 3239999"/>
              <a:gd name="connsiteY24-1440" fmla="*/ 22 h 3032924"/>
              <a:gd name="connsiteX25-1441" fmla="*/ 1576606 w 3239999"/>
              <a:gd name="connsiteY25-1442" fmla="*/ 402054 h 3032924"/>
              <a:gd name="connsiteX26-1443" fmla="*/ 1576606 w 3239999"/>
              <a:gd name="connsiteY26-1444" fmla="*/ 430441 h 3032924"/>
              <a:gd name="connsiteX27-1445" fmla="*/ 1576606 w 3239999"/>
              <a:gd name="connsiteY27-1446" fmla="*/ 526981 h 3032924"/>
              <a:gd name="connsiteX28-1447" fmla="*/ 1576606 w 3239999"/>
              <a:gd name="connsiteY28-1448" fmla="*/ 2765302 h 3032924"/>
              <a:gd name="connsiteX29-1449" fmla="*/ 378630 w 3239999"/>
              <a:gd name="connsiteY29-1450" fmla="*/ 2472117 h 3032924"/>
              <a:gd name="connsiteX30-1451" fmla="*/ 384918 w 3239999"/>
              <a:gd name="connsiteY30-1452" fmla="*/ 526981 h 3032924"/>
              <a:gd name="connsiteX31-1453" fmla="*/ 239143 w 3239999"/>
              <a:gd name="connsiteY31-1454" fmla="*/ 526981 h 3032924"/>
              <a:gd name="connsiteX32-1455" fmla="*/ 229618 w 3239999"/>
              <a:gd name="connsiteY32-1456" fmla="*/ 2690698 h 3032924"/>
              <a:gd name="connsiteX33-1457" fmla="*/ 1576606 w 3239999"/>
              <a:gd name="connsiteY33-1458" fmla="*/ 2776423 h 30329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9" name="Rectangle 36"/>
          <p:cNvSpPr/>
          <p:nvPr/>
        </p:nvSpPr>
        <p:spPr>
          <a:xfrm>
            <a:off x="7343448" y="2388152"/>
            <a:ext cx="389370" cy="325482"/>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1" name="Oval 21"/>
          <p:cNvSpPr>
            <a:spLocks noChangeAspect="1"/>
          </p:cNvSpPr>
          <p:nvPr/>
        </p:nvSpPr>
        <p:spPr>
          <a:xfrm>
            <a:off x="7395382" y="5193832"/>
            <a:ext cx="354676" cy="357638"/>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custDataLst>
              <p:tags r:id="rId1"/>
            </p:custDataLst>
          </p:nvPr>
        </p:nvSpPr>
        <p:spPr/>
        <p:txBody>
          <a:bodyPr/>
          <a:p>
            <a:r>
              <a:rPr lang="en-US" dirty="0"/>
              <a:t>Encodage</a:t>
            </a:r>
            <a:endParaRPr lang="en-US" dirty="0"/>
          </a:p>
        </p:txBody>
      </p:sp>
      <p:sp>
        <p:nvSpPr>
          <p:cNvPr id="13" name="TextBox 12"/>
          <p:cNvSpPr txBox="1"/>
          <p:nvPr>
            <p:custDataLst>
              <p:tags r:id="rId2"/>
            </p:custDataLst>
          </p:nvPr>
        </p:nvSpPr>
        <p:spPr>
          <a:xfrm>
            <a:off x="920115" y="1313815"/>
            <a:ext cx="10545445" cy="1525905"/>
          </a:xfrm>
          <a:prstGeom prst="rect">
            <a:avLst/>
          </a:prstGeom>
          <a:noFill/>
        </p:spPr>
        <p:txBody>
          <a:bodyPr wrap="square" rtlCol="0">
            <a:noAutofit/>
          </a:bodyPr>
          <a:p>
            <a:pPr algn="just">
              <a:lnSpc>
                <a:spcPct val="150000"/>
              </a:lnSpc>
            </a:pPr>
            <a:r>
              <a:rPr lang="en-US" altLang="ko-KR" sz="1600" dirty="0">
                <a:solidFill>
                  <a:schemeClr val="tx1">
                    <a:lumMod val="85000"/>
                    <a:lumOff val="15000"/>
                  </a:schemeClr>
                </a:solidFill>
                <a:cs typeface="Arial" panose="020B0604020202020204" pitchFamily="34" charset="0"/>
              </a:rPr>
              <a:t>On représentons les valeurs des attributs pour le masque appliqué de décalage et le seuil de Canny sous forme d'un chromosome unique. La séquence entière du chromosome a une longueur de 16, avec les 6 premiers éléments dédiés à la création du masque, les éléments 6 à 10 pour le décalage, les éléments 11 à 15 pour les valeurs de détection de Canny, et le dernier élément déterminant comment le processus est appliqué.</a:t>
            </a:r>
            <a:endParaRPr lang="en-US" altLang="ko-KR" sz="1600" dirty="0">
              <a:solidFill>
                <a:schemeClr val="tx1">
                  <a:lumMod val="85000"/>
                  <a:lumOff val="15000"/>
                </a:schemeClr>
              </a:solidFill>
              <a:cs typeface="Arial" panose="020B0604020202020204" pitchFamily="34" charset="0"/>
            </a:endParaRPr>
          </a:p>
        </p:txBody>
      </p:sp>
      <p:sp>
        <p:nvSpPr>
          <p:cNvPr id="3" name="TextBox 12"/>
          <p:cNvSpPr txBox="1"/>
          <p:nvPr>
            <p:custDataLst>
              <p:tags r:id="rId3"/>
            </p:custDataLst>
          </p:nvPr>
        </p:nvSpPr>
        <p:spPr>
          <a:xfrm>
            <a:off x="2317115" y="4286250"/>
            <a:ext cx="7557770" cy="702310"/>
          </a:xfrm>
          <a:prstGeom prst="rect">
            <a:avLst/>
          </a:prstGeom>
          <a:noFill/>
        </p:spPr>
        <p:txBody>
          <a:bodyPr wrap="square" rtlCol="0">
            <a:noAutofit/>
          </a:bodyPr>
          <a:p>
            <a:pPr algn="just">
              <a:lnSpc>
                <a:spcPct val="150000"/>
              </a:lnSpc>
            </a:pPr>
            <a:r>
              <a:rPr lang="en-US" altLang="ko-KR" sz="2000" dirty="0">
                <a:solidFill>
                  <a:schemeClr val="tx1">
                    <a:lumMod val="85000"/>
                    <a:lumOff val="15000"/>
                  </a:schemeClr>
                </a:solidFill>
                <a:cs typeface="Arial" panose="020B0604020202020204" pitchFamily="34" charset="0"/>
              </a:rPr>
              <a:t>[33, 145, 8, 216, 48, 152, 184, 148, 15, 144, 9, 2, 1, 170, 190, 1]</a:t>
            </a:r>
            <a:endParaRPr lang="en-US" altLang="ko-KR" sz="2000" dirty="0">
              <a:solidFill>
                <a:schemeClr val="tx1">
                  <a:lumMod val="85000"/>
                  <a:lumOff val="15000"/>
                </a:schemeClr>
              </a:solidFill>
              <a:cs typeface="Arial" panose="020B0604020202020204" pitchFamily="34" charset="0"/>
            </a:endParaRPr>
          </a:p>
        </p:txBody>
      </p:sp>
      <p:sp>
        <p:nvSpPr>
          <p:cNvPr id="4" name="Rectangles 3"/>
          <p:cNvSpPr/>
          <p:nvPr/>
        </p:nvSpPr>
        <p:spPr>
          <a:xfrm>
            <a:off x="2491740" y="4401820"/>
            <a:ext cx="2749550" cy="422275"/>
          </a:xfrm>
          <a:prstGeom prst="rect">
            <a:avLst/>
          </a:prstGeom>
          <a:noFill/>
          <a:ln w="22225"/>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5" name="Rectangles 4"/>
          <p:cNvSpPr/>
          <p:nvPr>
            <p:custDataLst>
              <p:tags r:id="rId4"/>
            </p:custDataLst>
          </p:nvPr>
        </p:nvSpPr>
        <p:spPr>
          <a:xfrm>
            <a:off x="5311140" y="4401820"/>
            <a:ext cx="2054860" cy="422275"/>
          </a:xfrm>
          <a:prstGeom prst="rect">
            <a:avLst/>
          </a:prstGeom>
          <a:noFill/>
          <a:ln w="22225">
            <a:solidFill>
              <a:schemeClr val="accent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6" name="Rectangles 5"/>
          <p:cNvSpPr/>
          <p:nvPr>
            <p:custDataLst>
              <p:tags r:id="rId5"/>
            </p:custDataLst>
          </p:nvPr>
        </p:nvSpPr>
        <p:spPr>
          <a:xfrm>
            <a:off x="7416800" y="4401820"/>
            <a:ext cx="1913890" cy="422275"/>
          </a:xfrm>
          <a:prstGeom prst="rect">
            <a:avLst/>
          </a:prstGeom>
          <a:noFill/>
          <a:ln w="22225">
            <a:solidFill>
              <a:schemeClr val="accent4">
                <a:lumMod val="7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7" name="TextBox 12"/>
          <p:cNvSpPr txBox="1"/>
          <p:nvPr>
            <p:custDataLst>
              <p:tags r:id="rId6"/>
            </p:custDataLst>
          </p:nvPr>
        </p:nvSpPr>
        <p:spPr>
          <a:xfrm>
            <a:off x="3503295" y="3763010"/>
            <a:ext cx="727075" cy="523240"/>
          </a:xfrm>
          <a:prstGeom prst="rect">
            <a:avLst/>
          </a:prstGeom>
          <a:noFill/>
        </p:spPr>
        <p:txBody>
          <a:bodyPr wrap="square" rtlCol="0">
            <a:noAutofit/>
          </a:bodyPr>
          <a:p>
            <a:pPr algn="just">
              <a:lnSpc>
                <a:spcPct val="150000"/>
              </a:lnSpc>
            </a:pPr>
            <a:r>
              <a:rPr lang="en-US" altLang="ko-KR" sz="1600" dirty="0">
                <a:solidFill>
                  <a:schemeClr val="tx1">
                    <a:lumMod val="85000"/>
                    <a:lumOff val="15000"/>
                  </a:schemeClr>
                </a:solidFill>
                <a:cs typeface="Arial" panose="020B0604020202020204" pitchFamily="34" charset="0"/>
              </a:rPr>
              <a:t>Mask</a:t>
            </a:r>
            <a:endParaRPr lang="en-US" altLang="ko-KR" sz="1600" dirty="0">
              <a:solidFill>
                <a:schemeClr val="tx1">
                  <a:lumMod val="85000"/>
                  <a:lumOff val="15000"/>
                </a:schemeClr>
              </a:solidFill>
              <a:cs typeface="Arial" panose="020B0604020202020204" pitchFamily="34" charset="0"/>
            </a:endParaRPr>
          </a:p>
        </p:txBody>
      </p:sp>
      <p:sp>
        <p:nvSpPr>
          <p:cNvPr id="8" name="TextBox 12"/>
          <p:cNvSpPr txBox="1"/>
          <p:nvPr>
            <p:custDataLst>
              <p:tags r:id="rId7"/>
            </p:custDataLst>
          </p:nvPr>
        </p:nvSpPr>
        <p:spPr>
          <a:xfrm>
            <a:off x="5547995" y="3763010"/>
            <a:ext cx="1580515" cy="523240"/>
          </a:xfrm>
          <a:prstGeom prst="rect">
            <a:avLst/>
          </a:prstGeom>
          <a:noFill/>
        </p:spPr>
        <p:txBody>
          <a:bodyPr wrap="square" rtlCol="0">
            <a:noAutofit/>
          </a:bodyPr>
          <a:p>
            <a:pPr algn="just">
              <a:lnSpc>
                <a:spcPct val="150000"/>
              </a:lnSpc>
            </a:pPr>
            <a:r>
              <a:rPr lang="en-US" altLang="ko-KR" sz="1600" dirty="0">
                <a:solidFill>
                  <a:schemeClr val="tx1">
                    <a:lumMod val="85000"/>
                    <a:lumOff val="15000"/>
                  </a:schemeClr>
                </a:solidFill>
                <a:cs typeface="Arial" panose="020B0604020202020204" pitchFamily="34" charset="0"/>
              </a:rPr>
              <a:t>Shifting values</a:t>
            </a:r>
            <a:endParaRPr lang="en-US" altLang="ko-KR" sz="1600" dirty="0">
              <a:solidFill>
                <a:schemeClr val="tx1">
                  <a:lumMod val="85000"/>
                  <a:lumOff val="15000"/>
                </a:schemeClr>
              </a:solidFill>
              <a:cs typeface="Arial" panose="020B0604020202020204" pitchFamily="34" charset="0"/>
            </a:endParaRPr>
          </a:p>
        </p:txBody>
      </p:sp>
      <p:sp>
        <p:nvSpPr>
          <p:cNvPr id="9" name="TextBox 12"/>
          <p:cNvSpPr txBox="1"/>
          <p:nvPr>
            <p:custDataLst>
              <p:tags r:id="rId8"/>
            </p:custDataLst>
          </p:nvPr>
        </p:nvSpPr>
        <p:spPr>
          <a:xfrm>
            <a:off x="8010525" y="3763010"/>
            <a:ext cx="955040" cy="523240"/>
          </a:xfrm>
          <a:prstGeom prst="rect">
            <a:avLst/>
          </a:prstGeom>
          <a:noFill/>
        </p:spPr>
        <p:txBody>
          <a:bodyPr wrap="square" rtlCol="0">
            <a:noAutofit/>
          </a:bodyPr>
          <a:p>
            <a:pPr algn="just">
              <a:lnSpc>
                <a:spcPct val="150000"/>
              </a:lnSpc>
            </a:pPr>
            <a:r>
              <a:rPr lang="en-US" altLang="ko-KR" sz="1600" dirty="0">
                <a:solidFill>
                  <a:schemeClr val="tx1">
                    <a:lumMod val="85000"/>
                    <a:lumOff val="15000"/>
                  </a:schemeClr>
                </a:solidFill>
                <a:cs typeface="Arial" panose="020B0604020202020204" pitchFamily="34" charset="0"/>
              </a:rPr>
              <a:t>Canny</a:t>
            </a:r>
            <a:endParaRPr lang="en-US" altLang="ko-KR" sz="1600" dirty="0">
              <a:solidFill>
                <a:schemeClr val="tx1">
                  <a:lumMod val="85000"/>
                  <a:lumOff val="15000"/>
                </a:schemeClr>
              </a:solidFill>
              <a:cs typeface="Arial" panose="020B0604020202020204" pitchFamily="34" charset="0"/>
            </a:endParaRPr>
          </a:p>
        </p:txBody>
      </p:sp>
      <p:sp>
        <p:nvSpPr>
          <p:cNvPr id="10" name="TextBox 12"/>
          <p:cNvSpPr txBox="1"/>
          <p:nvPr>
            <p:custDataLst>
              <p:tags r:id="rId9"/>
            </p:custDataLst>
          </p:nvPr>
        </p:nvSpPr>
        <p:spPr>
          <a:xfrm>
            <a:off x="9735820" y="3429000"/>
            <a:ext cx="1759585" cy="523240"/>
          </a:xfrm>
          <a:prstGeom prst="rect">
            <a:avLst/>
          </a:prstGeom>
          <a:noFill/>
        </p:spPr>
        <p:txBody>
          <a:bodyPr wrap="square" rtlCol="0">
            <a:noAutofit/>
          </a:bodyPr>
          <a:p>
            <a:pPr algn="just">
              <a:lnSpc>
                <a:spcPct val="150000"/>
              </a:lnSpc>
            </a:pPr>
            <a:r>
              <a:rPr lang="en-US" altLang="ko-KR" sz="1600" dirty="0">
                <a:solidFill>
                  <a:schemeClr val="tx1">
                    <a:lumMod val="85000"/>
                    <a:lumOff val="15000"/>
                  </a:schemeClr>
                </a:solidFill>
                <a:cs typeface="Arial" panose="020B0604020202020204" pitchFamily="34" charset="0"/>
              </a:rPr>
              <a:t>the procedure for processing</a:t>
            </a:r>
            <a:endParaRPr lang="en-US" altLang="ko-KR" sz="1600" dirty="0">
              <a:solidFill>
                <a:schemeClr val="tx1">
                  <a:lumMod val="85000"/>
                  <a:lumOff val="15000"/>
                </a:schemeClr>
              </a:solidFill>
              <a:cs typeface="Arial" panose="020B0604020202020204" pitchFamily="34" charset="0"/>
            </a:endParaRPr>
          </a:p>
        </p:txBody>
      </p:sp>
      <p:cxnSp>
        <p:nvCxnSpPr>
          <p:cNvPr id="11" name="Straight Arrow Connector 10"/>
          <p:cNvCxnSpPr/>
          <p:nvPr/>
        </p:nvCxnSpPr>
        <p:spPr>
          <a:xfrm flipH="1">
            <a:off x="9520555" y="3944620"/>
            <a:ext cx="227965" cy="49149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custDataLst>
              <p:tags r:id="rId1"/>
            </p:custDataLst>
          </p:nvPr>
        </p:nvSpPr>
        <p:spPr>
          <a:xfrm>
            <a:off x="323215" y="508635"/>
            <a:ext cx="11573510" cy="1111250"/>
          </a:xfrm>
        </p:spPr>
        <p:txBody>
          <a:bodyPr/>
          <a:p>
            <a:r>
              <a:rPr lang="en-US" dirty="0"/>
              <a:t>Décodage et construction des objets de traitement</a:t>
            </a:r>
            <a:endParaRPr lang="en-US" dirty="0"/>
          </a:p>
        </p:txBody>
      </p:sp>
      <p:sp>
        <p:nvSpPr>
          <p:cNvPr id="13" name="TextBox 12"/>
          <p:cNvSpPr txBox="1"/>
          <p:nvPr>
            <p:custDataLst>
              <p:tags r:id="rId2"/>
            </p:custDataLst>
          </p:nvPr>
        </p:nvSpPr>
        <p:spPr>
          <a:xfrm>
            <a:off x="761365" y="2094230"/>
            <a:ext cx="11135360" cy="1047750"/>
          </a:xfrm>
          <a:prstGeom prst="rect">
            <a:avLst/>
          </a:prstGeom>
          <a:noFill/>
        </p:spPr>
        <p:txBody>
          <a:bodyPr wrap="square" rtlCol="0">
            <a:noAutofit/>
          </a:bodyPr>
          <a:p>
            <a:pPr algn="just">
              <a:lnSpc>
                <a:spcPct val="150000"/>
              </a:lnSpc>
            </a:pPr>
            <a:r>
              <a:rPr lang="en-US" altLang="ko-KR" sz="1600" dirty="0">
                <a:solidFill>
                  <a:schemeClr val="tx1">
                    <a:lumMod val="85000"/>
                    <a:lumOff val="15000"/>
                  </a:schemeClr>
                </a:solidFill>
                <a:cs typeface="Arial" panose="020B0604020202020204" pitchFamily="34" charset="0"/>
              </a:rPr>
              <a:t>Nous construisons deux objets lorsque nous décodons le chromosome : le premier s'appelle hsvFilter, et le second est la détection des contours.</a:t>
            </a:r>
            <a:endParaRPr lang="en-US" altLang="ko-KR" sz="1600" dirty="0">
              <a:solidFill>
                <a:schemeClr val="tx1">
                  <a:lumMod val="85000"/>
                  <a:lumOff val="15000"/>
                </a:schemeClr>
              </a:solidFill>
              <a:cs typeface="Arial" panose="020B0604020202020204" pitchFamily="34" charset="0"/>
            </a:endParaRPr>
          </a:p>
        </p:txBody>
      </p:sp>
      <p:pic>
        <p:nvPicPr>
          <p:cNvPr id="15" name="Picture 13" descr="Untitled (2)"/>
          <p:cNvPicPr>
            <a:picLocks noChangeAspect="1"/>
          </p:cNvPicPr>
          <p:nvPr>
            <p:custDataLst>
              <p:tags r:id="rId3"/>
            </p:custDataLst>
          </p:nvPr>
        </p:nvPicPr>
        <p:blipFill>
          <a:blip r:embed="rId4"/>
          <a:stretch>
            <a:fillRect/>
          </a:stretch>
        </p:blipFill>
        <p:spPr>
          <a:xfrm>
            <a:off x="3514725" y="2540000"/>
            <a:ext cx="6580505" cy="37522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custDataLst>
              <p:tags r:id="rId1"/>
            </p:custDataLst>
          </p:nvPr>
        </p:nvSpPr>
        <p:spPr/>
        <p:txBody>
          <a:bodyPr/>
          <a:p>
            <a:pPr algn="ctr"/>
            <a:r>
              <a:rPr lang="en-US" dirty="0">
                <a:sym typeface="+mn-ea"/>
              </a:rPr>
              <a:t>HSVFilter</a:t>
            </a:r>
            <a:endParaRPr lang="en-US" dirty="0"/>
          </a:p>
        </p:txBody>
      </p:sp>
      <p:sp>
        <p:nvSpPr>
          <p:cNvPr id="6" name="Freeform: Shape 4"/>
          <p:cNvSpPr/>
          <p:nvPr>
            <p:custDataLst>
              <p:tags r:id="rId2"/>
            </p:custDataLst>
          </p:nvPr>
        </p:nvSpPr>
        <p:spPr>
          <a:xfrm>
            <a:off x="2406650" y="2747010"/>
            <a:ext cx="1183640" cy="1245870"/>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solidFill>
            <a:schemeClr val="accent1"/>
          </a:solidFill>
          <a:ln w="5155" cap="flat">
            <a:noFill/>
            <a:prstDash val="solid"/>
            <a:miter/>
          </a:ln>
        </p:spPr>
        <p:txBody>
          <a:bodyPr rtlCol="0" anchor="ctr"/>
          <a:lstStyle/>
          <a:p>
            <a:endParaRPr lang="en-US" dirty="0"/>
          </a:p>
        </p:txBody>
      </p:sp>
      <p:sp>
        <p:nvSpPr>
          <p:cNvPr id="8" name="Freeform: Shape 5"/>
          <p:cNvSpPr/>
          <p:nvPr>
            <p:custDataLst>
              <p:tags r:id="rId3"/>
            </p:custDataLst>
          </p:nvPr>
        </p:nvSpPr>
        <p:spPr>
          <a:xfrm>
            <a:off x="3671570" y="3941445"/>
            <a:ext cx="1183640" cy="1245870"/>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solidFill>
            <a:schemeClr val="accent2"/>
          </a:solidFill>
          <a:ln w="5155" cap="flat">
            <a:noFill/>
            <a:prstDash val="solid"/>
            <a:miter/>
          </a:ln>
        </p:spPr>
        <p:txBody>
          <a:bodyPr rtlCol="0" anchor="ctr"/>
          <a:lstStyle/>
          <a:p>
            <a:endParaRPr lang="en-US" dirty="0"/>
          </a:p>
        </p:txBody>
      </p:sp>
      <p:sp>
        <p:nvSpPr>
          <p:cNvPr id="16" name="Block Arc 41"/>
          <p:cNvSpPr/>
          <p:nvPr>
            <p:custDataLst>
              <p:tags r:id="rId4"/>
            </p:custDataLst>
          </p:nvPr>
        </p:nvSpPr>
        <p:spPr>
          <a:xfrm>
            <a:off x="2174875" y="2545080"/>
            <a:ext cx="1692910" cy="1826895"/>
          </a:xfrm>
          <a:prstGeom prst="blockArc">
            <a:avLst>
              <a:gd name="adj1" fmla="val 8325103"/>
              <a:gd name="adj2" fmla="val 2496122"/>
              <a:gd name="adj3" fmla="val 333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Block Arc 52"/>
          <p:cNvSpPr/>
          <p:nvPr>
            <p:custDataLst>
              <p:tags r:id="rId5"/>
            </p:custDataLst>
          </p:nvPr>
        </p:nvSpPr>
        <p:spPr>
          <a:xfrm rot="10800000">
            <a:off x="3464560" y="3714750"/>
            <a:ext cx="1529080" cy="1619250"/>
          </a:xfrm>
          <a:prstGeom prst="blockArc">
            <a:avLst>
              <a:gd name="adj1" fmla="val 8325103"/>
              <a:gd name="adj2" fmla="val 2496122"/>
              <a:gd name="adj3" fmla="val 333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8" name="Block Arc 53"/>
          <p:cNvSpPr/>
          <p:nvPr>
            <p:custDataLst>
              <p:tags r:id="rId6"/>
            </p:custDataLst>
          </p:nvPr>
        </p:nvSpPr>
        <p:spPr>
          <a:xfrm>
            <a:off x="4634865" y="2742565"/>
            <a:ext cx="1529080" cy="1619250"/>
          </a:xfrm>
          <a:prstGeom prst="blockArc">
            <a:avLst>
              <a:gd name="adj1" fmla="val 8325103"/>
              <a:gd name="adj2" fmla="val 2496122"/>
              <a:gd name="adj3" fmla="val 3339"/>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Block Arc 54"/>
          <p:cNvSpPr/>
          <p:nvPr>
            <p:custDataLst>
              <p:tags r:id="rId7"/>
            </p:custDataLst>
          </p:nvPr>
        </p:nvSpPr>
        <p:spPr>
          <a:xfrm rot="10800000">
            <a:off x="5812155" y="3702050"/>
            <a:ext cx="1529080" cy="1619250"/>
          </a:xfrm>
          <a:prstGeom prst="blockArc">
            <a:avLst>
              <a:gd name="adj1" fmla="val 8325103"/>
              <a:gd name="adj2" fmla="val 2496122"/>
              <a:gd name="adj3" fmla="val 333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0" name="Block Arc 55"/>
          <p:cNvSpPr/>
          <p:nvPr>
            <p:custDataLst>
              <p:tags r:id="rId8"/>
            </p:custDataLst>
          </p:nvPr>
        </p:nvSpPr>
        <p:spPr>
          <a:xfrm>
            <a:off x="6962775" y="2730500"/>
            <a:ext cx="1529080" cy="1619250"/>
          </a:xfrm>
          <a:prstGeom prst="blockArc">
            <a:avLst>
              <a:gd name="adj1" fmla="val 8325103"/>
              <a:gd name="adj2" fmla="val 2496122"/>
              <a:gd name="adj3" fmla="val 333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Block Arc 56"/>
          <p:cNvSpPr/>
          <p:nvPr>
            <p:custDataLst>
              <p:tags r:id="rId9"/>
            </p:custDataLst>
          </p:nvPr>
        </p:nvSpPr>
        <p:spPr>
          <a:xfrm rot="10800000">
            <a:off x="8115300" y="3714750"/>
            <a:ext cx="1529080" cy="1619250"/>
          </a:xfrm>
          <a:prstGeom prst="blockArc">
            <a:avLst>
              <a:gd name="adj1" fmla="val 8325103"/>
              <a:gd name="adj2" fmla="val 2496122"/>
              <a:gd name="adj3" fmla="val 3339"/>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2" name="Freeform: Shape 58"/>
          <p:cNvSpPr/>
          <p:nvPr>
            <p:custDataLst>
              <p:tags r:id="rId10"/>
            </p:custDataLst>
          </p:nvPr>
        </p:nvSpPr>
        <p:spPr>
          <a:xfrm>
            <a:off x="8335010" y="3925570"/>
            <a:ext cx="1183640" cy="1245870"/>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solidFill>
            <a:schemeClr val="accent6"/>
          </a:solidFill>
          <a:ln w="5155" cap="flat">
            <a:noFill/>
            <a:prstDash val="solid"/>
            <a:miter/>
          </a:ln>
        </p:spPr>
        <p:txBody>
          <a:bodyPr rtlCol="0" anchor="ctr"/>
          <a:lstStyle/>
          <a:p>
            <a:endParaRPr lang="en-US" dirty="0"/>
          </a:p>
        </p:txBody>
      </p:sp>
      <p:sp>
        <p:nvSpPr>
          <p:cNvPr id="23" name="Oval 21"/>
          <p:cNvSpPr>
            <a:spLocks noChangeAspect="1"/>
          </p:cNvSpPr>
          <p:nvPr>
            <p:custDataLst>
              <p:tags r:id="rId11"/>
            </p:custDataLst>
          </p:nvPr>
        </p:nvSpPr>
        <p:spPr>
          <a:xfrm>
            <a:off x="8776970" y="4394835"/>
            <a:ext cx="310515" cy="313690"/>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nvGrpSpPr>
          <p:cNvPr id="24" name="Group 70"/>
          <p:cNvGrpSpPr/>
          <p:nvPr/>
        </p:nvGrpSpPr>
        <p:grpSpPr>
          <a:xfrm>
            <a:off x="1144905" y="1466850"/>
            <a:ext cx="2526665" cy="1036057"/>
            <a:chOff x="3131840" y="2128565"/>
            <a:chExt cx="3096344" cy="853838"/>
          </a:xfrm>
        </p:grpSpPr>
        <p:sp>
          <p:nvSpPr>
            <p:cNvPr id="25" name="TextBox 21"/>
            <p:cNvSpPr txBox="1"/>
            <p:nvPr>
              <p:custDataLst>
                <p:tags r:id="rId12"/>
              </p:custDataLst>
            </p:nvPr>
          </p:nvSpPr>
          <p:spPr>
            <a:xfrm>
              <a:off x="3131840" y="2128565"/>
              <a:ext cx="3096175" cy="321310"/>
            </a:xfrm>
            <a:prstGeom prst="rect">
              <a:avLst/>
            </a:prstGeom>
            <a:noFill/>
          </p:spPr>
          <p:txBody>
            <a:bodyPr wrap="square" rtlCol="0" anchor="ctr">
              <a:noAutofit/>
            </a:bodyPr>
            <a:lstStyle/>
            <a:p>
              <a:pPr algn="ctr"/>
              <a:r>
                <a:rPr lang="en-US" altLang="ko-KR" sz="1200" b="1" dirty="0">
                  <a:solidFill>
                    <a:schemeClr val="tx1">
                      <a:lumMod val="75000"/>
                      <a:lumOff val="25000"/>
                    </a:schemeClr>
                  </a:solidFill>
                  <a:latin typeface="Arial" panose="020B0604020202020204" pitchFamily="34" charset="0"/>
                  <a:cs typeface="Arial" panose="020B0604020202020204" pitchFamily="34" charset="0"/>
                </a:rPr>
                <a:t>Conversion d'Espace Colorimétrique</a:t>
              </a:r>
              <a:endParaRPr lang="ko-KR" altLang="en-US" sz="12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26" name="TextBox 22"/>
            <p:cNvSpPr txBox="1"/>
            <p:nvPr>
              <p:custDataLst>
                <p:tags r:id="rId13"/>
              </p:custDataLst>
            </p:nvPr>
          </p:nvSpPr>
          <p:spPr>
            <a:xfrm>
              <a:off x="3131840" y="2450712"/>
              <a:ext cx="3096344" cy="53169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 L'image d'entrée est convertie de l'espace colorimétrique RGB à l'espace colorimétrique HSV.</a:t>
              </a:r>
              <a:endParaRPr lang="ko-KR" altLang="en-US" sz="1200" dirty="0">
                <a:solidFill>
                  <a:schemeClr val="tx1">
                    <a:lumMod val="75000"/>
                    <a:lumOff val="25000"/>
                  </a:schemeClr>
                </a:solidFill>
                <a:latin typeface="Arial" panose="020B0604020202020204" pitchFamily="34" charset="0"/>
                <a:cs typeface="Arial" panose="020B0604020202020204" pitchFamily="34" charset="0"/>
              </a:endParaRPr>
            </a:p>
          </p:txBody>
        </p:sp>
      </p:grpSp>
      <p:grpSp>
        <p:nvGrpSpPr>
          <p:cNvPr id="27" name="Group 73"/>
          <p:cNvGrpSpPr/>
          <p:nvPr/>
        </p:nvGrpSpPr>
        <p:grpSpPr>
          <a:xfrm>
            <a:off x="3193429" y="5424614"/>
            <a:ext cx="2437898" cy="874914"/>
            <a:chOff x="3131840" y="2220958"/>
            <a:chExt cx="3096344" cy="874914"/>
          </a:xfrm>
        </p:grpSpPr>
        <p:sp>
          <p:nvSpPr>
            <p:cNvPr id="28" name="TextBox 24"/>
            <p:cNvSpPr txBox="1"/>
            <p:nvPr>
              <p:custDataLst>
                <p:tags r:id="rId14"/>
              </p:custDataLst>
            </p:nvPr>
          </p:nvSpPr>
          <p:spPr>
            <a:xfrm>
              <a:off x="3131840" y="2220958"/>
              <a:ext cx="3096344" cy="275590"/>
            </a:xfrm>
            <a:prstGeom prst="rect">
              <a:avLst/>
            </a:prstGeom>
            <a:noFill/>
          </p:spPr>
          <p:txBody>
            <a:bodyPr wrap="square" rtlCol="0" anchor="ctr">
              <a:spAutoFit/>
            </a:bodyPr>
            <a:lstStyle/>
            <a:p>
              <a:pPr algn="ctr"/>
              <a:r>
                <a:rPr lang="en-US" altLang="ko-KR" sz="1200" b="1" dirty="0">
                  <a:solidFill>
                    <a:schemeClr val="tx1">
                      <a:lumMod val="75000"/>
                      <a:lumOff val="25000"/>
                    </a:schemeClr>
                  </a:solidFill>
                  <a:latin typeface="Arial" panose="020B0604020202020204" pitchFamily="34" charset="0"/>
                  <a:cs typeface="Arial" panose="020B0604020202020204" pitchFamily="34" charset="0"/>
                </a:rPr>
                <a:t>Séparation des Canaux</a:t>
              </a:r>
              <a:endParaRPr lang="ko-KR" altLang="en-US" sz="12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29" name="TextBox 25"/>
            <p:cNvSpPr txBox="1"/>
            <p:nvPr>
              <p:custDataLst>
                <p:tags r:id="rId15"/>
              </p:custDataLst>
            </p:nvPr>
          </p:nvSpPr>
          <p:spPr>
            <a:xfrm>
              <a:off x="3131840" y="2450712"/>
              <a:ext cx="3096344" cy="64516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L'image HSV est décomposée en ses canaux individuels H (Teinte), S (Saturation) et V (Valeur).</a:t>
              </a:r>
              <a:endParaRPr lang="ko-KR" altLang="en-US" sz="1200" dirty="0">
                <a:solidFill>
                  <a:schemeClr val="tx1">
                    <a:lumMod val="75000"/>
                    <a:lumOff val="25000"/>
                  </a:schemeClr>
                </a:solidFill>
                <a:latin typeface="Arial" panose="020B0604020202020204" pitchFamily="34" charset="0"/>
                <a:cs typeface="Arial" panose="020B0604020202020204" pitchFamily="34" charset="0"/>
              </a:endParaRPr>
            </a:p>
          </p:txBody>
        </p:sp>
      </p:grpSp>
      <p:grpSp>
        <p:nvGrpSpPr>
          <p:cNvPr id="30" name="Group 76"/>
          <p:cNvGrpSpPr/>
          <p:nvPr/>
        </p:nvGrpSpPr>
        <p:grpSpPr>
          <a:xfrm>
            <a:off x="4304420" y="1466884"/>
            <a:ext cx="2437898" cy="1245119"/>
            <a:chOff x="3131840" y="2220323"/>
            <a:chExt cx="3096344" cy="1245119"/>
          </a:xfrm>
        </p:grpSpPr>
        <p:sp>
          <p:nvSpPr>
            <p:cNvPr id="31" name="TextBox 27"/>
            <p:cNvSpPr txBox="1"/>
            <p:nvPr>
              <p:custDataLst>
                <p:tags r:id="rId16"/>
              </p:custDataLst>
            </p:nvPr>
          </p:nvSpPr>
          <p:spPr>
            <a:xfrm>
              <a:off x="3131840" y="2220323"/>
              <a:ext cx="3096344" cy="275590"/>
            </a:xfrm>
            <a:prstGeom prst="rect">
              <a:avLst/>
            </a:prstGeom>
            <a:noFill/>
          </p:spPr>
          <p:txBody>
            <a:bodyPr wrap="square" rtlCol="0" anchor="ctr">
              <a:spAutoFit/>
            </a:bodyPr>
            <a:lstStyle/>
            <a:p>
              <a:pPr algn="ctr"/>
              <a:r>
                <a:rPr lang="en-US" altLang="ko-KR" sz="1200" b="1" dirty="0">
                  <a:solidFill>
                    <a:schemeClr val="tx1">
                      <a:lumMod val="75000"/>
                      <a:lumOff val="25000"/>
                    </a:schemeClr>
                  </a:solidFill>
                  <a:latin typeface="Arial" panose="020B0604020202020204" pitchFamily="34" charset="0"/>
                  <a:cs typeface="Arial" panose="020B0604020202020204" pitchFamily="34" charset="0"/>
                </a:rPr>
                <a:t>Ajustement des Canaux</a:t>
              </a:r>
              <a:endParaRPr lang="ko-KR" altLang="en-US" sz="12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2" name="TextBox 28"/>
            <p:cNvSpPr txBox="1"/>
            <p:nvPr>
              <p:custDataLst>
                <p:tags r:id="rId17"/>
              </p:custDataLst>
            </p:nvPr>
          </p:nvSpPr>
          <p:spPr>
            <a:xfrm>
              <a:off x="3131840" y="2450712"/>
              <a:ext cx="3096344" cy="101473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La méthode shift_channel est appliquée aux canaux S et V en utilisant les valeurs spécifiées sAdd, sSub, vAdd et vSub pour ajuster leurs niveaux d'intensité.</a:t>
              </a:r>
              <a:endParaRPr lang="ko-KR" altLang="en-US" sz="1200" dirty="0">
                <a:solidFill>
                  <a:schemeClr val="tx1">
                    <a:lumMod val="75000"/>
                    <a:lumOff val="25000"/>
                  </a:schemeClr>
                </a:solidFill>
                <a:latin typeface="Arial" panose="020B0604020202020204" pitchFamily="34" charset="0"/>
                <a:cs typeface="Arial" panose="020B0604020202020204" pitchFamily="34" charset="0"/>
              </a:endParaRPr>
            </a:p>
          </p:txBody>
        </p:sp>
      </p:grpSp>
      <p:grpSp>
        <p:nvGrpSpPr>
          <p:cNvPr id="33" name="Group 79"/>
          <p:cNvGrpSpPr/>
          <p:nvPr/>
        </p:nvGrpSpPr>
        <p:grpSpPr>
          <a:xfrm>
            <a:off x="5551301" y="5447474"/>
            <a:ext cx="2656338" cy="1069224"/>
            <a:chOff x="2854402" y="2211433"/>
            <a:chExt cx="3373782" cy="1069224"/>
          </a:xfrm>
        </p:grpSpPr>
        <p:sp>
          <p:nvSpPr>
            <p:cNvPr id="34" name="TextBox 30"/>
            <p:cNvSpPr txBox="1"/>
            <p:nvPr>
              <p:custDataLst>
                <p:tags r:id="rId18"/>
              </p:custDataLst>
            </p:nvPr>
          </p:nvSpPr>
          <p:spPr>
            <a:xfrm>
              <a:off x="2854402" y="2211433"/>
              <a:ext cx="3096344" cy="275590"/>
            </a:xfrm>
            <a:prstGeom prst="rect">
              <a:avLst/>
            </a:prstGeom>
            <a:noFill/>
          </p:spPr>
          <p:txBody>
            <a:bodyPr wrap="square" rtlCol="0" anchor="ctr">
              <a:spAutoFit/>
            </a:bodyPr>
            <a:lstStyle/>
            <a:p>
              <a:pPr algn="ctr"/>
              <a:r>
                <a:rPr lang="en-US" altLang="ko-KR" sz="1200" b="1" dirty="0">
                  <a:solidFill>
                    <a:schemeClr val="tx1">
                      <a:lumMod val="75000"/>
                      <a:lumOff val="25000"/>
                    </a:schemeClr>
                  </a:solidFill>
                  <a:latin typeface="Arial" panose="020B0604020202020204" pitchFamily="34" charset="0"/>
                  <a:cs typeface="Arial" panose="020B0604020202020204" pitchFamily="34" charset="0"/>
                </a:rPr>
                <a:t>Seuillage</a:t>
              </a:r>
              <a:endParaRPr lang="ko-KR" altLang="en-US" sz="12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5" name="TextBox 31"/>
            <p:cNvSpPr txBox="1"/>
            <p:nvPr>
              <p:custDataLst>
                <p:tags r:id="rId19"/>
              </p:custDataLst>
            </p:nvPr>
          </p:nvSpPr>
          <p:spPr>
            <a:xfrm>
              <a:off x="3131840" y="2450712"/>
              <a:ext cx="3096344" cy="82994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un masques est créés en utilisant les seuils minimum et maximum spécifiés pour les canaux H, S et V.</a:t>
              </a:r>
              <a:endParaRPr lang="ko-KR" altLang="en-US" sz="1200" dirty="0">
                <a:solidFill>
                  <a:schemeClr val="tx1">
                    <a:lumMod val="75000"/>
                    <a:lumOff val="25000"/>
                  </a:schemeClr>
                </a:solidFill>
                <a:latin typeface="Arial" panose="020B0604020202020204" pitchFamily="34" charset="0"/>
                <a:cs typeface="Arial" panose="020B0604020202020204" pitchFamily="34" charset="0"/>
              </a:endParaRPr>
            </a:p>
          </p:txBody>
        </p:sp>
      </p:grpSp>
      <p:grpSp>
        <p:nvGrpSpPr>
          <p:cNvPr id="36" name="Group 82"/>
          <p:cNvGrpSpPr/>
          <p:nvPr/>
        </p:nvGrpSpPr>
        <p:grpSpPr>
          <a:xfrm>
            <a:off x="6742302" y="1466884"/>
            <a:ext cx="2437898" cy="1244484"/>
            <a:chOff x="3131840" y="2220958"/>
            <a:chExt cx="3096344" cy="1244484"/>
          </a:xfrm>
        </p:grpSpPr>
        <p:sp>
          <p:nvSpPr>
            <p:cNvPr id="37" name="TextBox 33"/>
            <p:cNvSpPr txBox="1"/>
            <p:nvPr>
              <p:custDataLst>
                <p:tags r:id="rId20"/>
              </p:custDataLst>
            </p:nvPr>
          </p:nvSpPr>
          <p:spPr>
            <a:xfrm>
              <a:off x="3131840" y="2220958"/>
              <a:ext cx="3096344" cy="275590"/>
            </a:xfrm>
            <a:prstGeom prst="rect">
              <a:avLst/>
            </a:prstGeom>
            <a:noFill/>
          </p:spPr>
          <p:txBody>
            <a:bodyPr wrap="square" rtlCol="0" anchor="ctr">
              <a:spAutoFit/>
            </a:bodyPr>
            <a:lstStyle/>
            <a:p>
              <a:pPr algn="ctr"/>
              <a:r>
                <a:rPr lang="en-US" altLang="ko-KR" sz="1200" b="1" dirty="0">
                  <a:solidFill>
                    <a:schemeClr val="tx1">
                      <a:lumMod val="75000"/>
                      <a:lumOff val="25000"/>
                    </a:schemeClr>
                  </a:solidFill>
                  <a:latin typeface="Arial" panose="020B0604020202020204" pitchFamily="34" charset="0"/>
                  <a:cs typeface="Arial" panose="020B0604020202020204" pitchFamily="34" charset="0"/>
                </a:rPr>
                <a:t>Application du Masque</a:t>
              </a:r>
              <a:endParaRPr lang="ko-KR" altLang="en-US" sz="12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8" name="TextBox 34"/>
            <p:cNvSpPr txBox="1"/>
            <p:nvPr>
              <p:custDataLst>
                <p:tags r:id="rId21"/>
              </p:custDataLst>
            </p:nvPr>
          </p:nvSpPr>
          <p:spPr>
            <a:xfrm>
              <a:off x="3131840" y="2450712"/>
              <a:ext cx="3096344" cy="101473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Ce masque est ensuite appliqué à l'image HSV ajustée en utilisant la fonction cv.bitwise_and, isolant ainsi les valeurs de pixels souhaitées.</a:t>
              </a:r>
              <a:endParaRPr lang="ko-KR" altLang="en-US" sz="1200" dirty="0">
                <a:solidFill>
                  <a:schemeClr val="tx1">
                    <a:lumMod val="75000"/>
                    <a:lumOff val="25000"/>
                  </a:schemeClr>
                </a:solidFill>
                <a:latin typeface="Arial" panose="020B0604020202020204" pitchFamily="34" charset="0"/>
                <a:cs typeface="Arial" panose="020B0604020202020204" pitchFamily="34" charset="0"/>
              </a:endParaRPr>
            </a:p>
          </p:txBody>
        </p:sp>
      </p:grpSp>
      <p:grpSp>
        <p:nvGrpSpPr>
          <p:cNvPr id="39" name="Group 85"/>
          <p:cNvGrpSpPr/>
          <p:nvPr/>
        </p:nvGrpSpPr>
        <p:grpSpPr>
          <a:xfrm>
            <a:off x="8115548" y="5456999"/>
            <a:ext cx="2437898" cy="1059699"/>
            <a:chOff x="3131840" y="2220958"/>
            <a:chExt cx="3096344" cy="1059699"/>
          </a:xfrm>
        </p:grpSpPr>
        <p:sp>
          <p:nvSpPr>
            <p:cNvPr id="40" name="TextBox 36"/>
            <p:cNvSpPr txBox="1"/>
            <p:nvPr>
              <p:custDataLst>
                <p:tags r:id="rId22"/>
              </p:custDataLst>
            </p:nvPr>
          </p:nvSpPr>
          <p:spPr>
            <a:xfrm>
              <a:off x="3131840" y="2220958"/>
              <a:ext cx="3096344" cy="275590"/>
            </a:xfrm>
            <a:prstGeom prst="rect">
              <a:avLst/>
            </a:prstGeom>
            <a:noFill/>
          </p:spPr>
          <p:txBody>
            <a:bodyPr wrap="square" rtlCol="0" anchor="ctr">
              <a:spAutoFit/>
            </a:bodyPr>
            <a:lstStyle/>
            <a:p>
              <a:pPr algn="ctr"/>
              <a:r>
                <a:rPr lang="en-US" altLang="ko-KR" sz="1200" b="1" dirty="0">
                  <a:solidFill>
                    <a:schemeClr val="tx1">
                      <a:lumMod val="75000"/>
                      <a:lumOff val="25000"/>
                    </a:schemeClr>
                  </a:solidFill>
                  <a:latin typeface="Arial" panose="020B0604020202020204" pitchFamily="34" charset="0"/>
                  <a:cs typeface="Arial" panose="020B0604020202020204" pitchFamily="34" charset="0"/>
                </a:rPr>
                <a:t>Conversion Finale</a:t>
              </a:r>
              <a:endParaRPr lang="ko-KR" altLang="en-US" sz="12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41" name="TextBox 37"/>
            <p:cNvSpPr txBox="1"/>
            <p:nvPr>
              <p:custDataLst>
                <p:tags r:id="rId23"/>
              </p:custDataLst>
            </p:nvPr>
          </p:nvSpPr>
          <p:spPr>
            <a:xfrm>
              <a:off x="3131840" y="2450712"/>
              <a:ext cx="3096344" cy="82994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L'image résultante,  est reconvertie de l'espace colorimétrique HSV à l'espace colorimétrique BGR, </a:t>
              </a:r>
              <a:endParaRPr lang="ko-KR" altLang="en-US" sz="1200" dirty="0">
                <a:solidFill>
                  <a:schemeClr val="tx1">
                    <a:lumMod val="75000"/>
                    <a:lumOff val="25000"/>
                  </a:schemeClr>
                </a:solidFill>
                <a:latin typeface="Arial" panose="020B0604020202020204" pitchFamily="34" charset="0"/>
                <a:cs typeface="Arial" panose="020B0604020202020204" pitchFamily="34" charset="0"/>
              </a:endParaRPr>
            </a:p>
          </p:txBody>
        </p:sp>
      </p:grpSp>
      <p:sp>
        <p:nvSpPr>
          <p:cNvPr id="104" name="자유형: 도형 103"/>
          <p:cNvSpPr/>
          <p:nvPr>
            <p:custDataLst>
              <p:tags r:id="rId24"/>
            </p:custDataLst>
          </p:nvPr>
        </p:nvSpPr>
        <p:spPr>
          <a:xfrm>
            <a:off x="2851150" y="3208020"/>
            <a:ext cx="311785" cy="325755"/>
          </a:xfrm>
          <a:custGeom>
            <a:avLst/>
            <a:gdLst>
              <a:gd name="connsiteX0" fmla="*/ 1779651 w 3214291"/>
              <a:gd name="connsiteY0" fmla="*/ 0 h 3214907"/>
              <a:gd name="connsiteX1" fmla="*/ 1939935 w 3214291"/>
              <a:gd name="connsiteY1" fmla="*/ 29982 h 3214907"/>
              <a:gd name="connsiteX2" fmla="*/ 1939319 w 3214291"/>
              <a:gd name="connsiteY2" fmla="*/ 237920 h 3214907"/>
              <a:gd name="connsiteX3" fmla="*/ 1974576 w 3214291"/>
              <a:gd name="connsiteY3" fmla="*/ 287157 h 3214907"/>
              <a:gd name="connsiteX4" fmla="*/ 2041310 w 3214291"/>
              <a:gd name="connsiteY4" fmla="*/ 308786 h 3214907"/>
              <a:gd name="connsiteX5" fmla="*/ 2166161 w 3214291"/>
              <a:gd name="connsiteY5" fmla="*/ 270803 h 3214907"/>
              <a:gd name="connsiteX6" fmla="*/ 2270174 w 3214291"/>
              <a:gd name="connsiteY6" fmla="*/ 137600 h 3214907"/>
              <a:gd name="connsiteX7" fmla="*/ 2436612 w 3214291"/>
              <a:gd name="connsiteY7" fmla="*/ 219368 h 3214907"/>
              <a:gd name="connsiteX8" fmla="*/ 2370758 w 3214291"/>
              <a:gd name="connsiteY8" fmla="*/ 425636 h 3214907"/>
              <a:gd name="connsiteX9" fmla="*/ 2391684 w 3214291"/>
              <a:gd name="connsiteY9" fmla="*/ 491226 h 3214907"/>
              <a:gd name="connsiteX10" fmla="*/ 2495960 w 3214291"/>
              <a:gd name="connsiteY10" fmla="*/ 565961 h 3214907"/>
              <a:gd name="connsiteX11" fmla="*/ 2611316 w 3214291"/>
              <a:gd name="connsiteY11" fmla="*/ 500810 h 3214907"/>
              <a:gd name="connsiteX12" fmla="*/ 2711284 w 3214291"/>
              <a:gd name="connsiteY12" fmla="*/ 443924 h 3214907"/>
              <a:gd name="connsiteX13" fmla="*/ 2798416 w 3214291"/>
              <a:gd name="connsiteY13" fmla="*/ 518219 h 3214907"/>
              <a:gd name="connsiteX14" fmla="*/ 2843169 w 3214291"/>
              <a:gd name="connsiteY14" fmla="*/ 564466 h 3214907"/>
              <a:gd name="connsiteX15" fmla="*/ 2684116 w 3214291"/>
              <a:gd name="connsiteY15" fmla="*/ 776361 h 3214907"/>
              <a:gd name="connsiteX16" fmla="*/ 2765972 w 3214291"/>
              <a:gd name="connsiteY16" fmla="*/ 905168 h 3214907"/>
              <a:gd name="connsiteX17" fmla="*/ 2805538 w 3214291"/>
              <a:gd name="connsiteY17" fmla="*/ 916686 h 3214907"/>
              <a:gd name="connsiteX18" fmla="*/ 2993693 w 3214291"/>
              <a:gd name="connsiteY18" fmla="*/ 872900 h 3214907"/>
              <a:gd name="connsiteX19" fmla="*/ 3047326 w 3214291"/>
              <a:gd name="connsiteY19" fmla="*/ 898310 h 3214907"/>
              <a:gd name="connsiteX20" fmla="*/ 3108169 w 3214291"/>
              <a:gd name="connsiteY20" fmla="*/ 1031777 h 3214907"/>
              <a:gd name="connsiteX21" fmla="*/ 2920893 w 3214291"/>
              <a:gd name="connsiteY21" fmla="*/ 1157947 h 3214907"/>
              <a:gd name="connsiteX22" fmla="*/ 2898648 w 3214291"/>
              <a:gd name="connsiteY22" fmla="*/ 1211756 h 3214907"/>
              <a:gd name="connsiteX23" fmla="*/ 2926080 w 3214291"/>
              <a:gd name="connsiteY23" fmla="*/ 1322539 h 3214907"/>
              <a:gd name="connsiteX24" fmla="*/ 2968195 w 3214291"/>
              <a:gd name="connsiteY24" fmla="*/ 1355334 h 3214907"/>
              <a:gd name="connsiteX25" fmla="*/ 3195916 w 3214291"/>
              <a:gd name="connsiteY25" fmla="*/ 1373271 h 3214907"/>
              <a:gd name="connsiteX26" fmla="*/ 3214292 w 3214291"/>
              <a:gd name="connsiteY26" fmla="*/ 1553073 h 3214907"/>
              <a:gd name="connsiteX27" fmla="*/ 2992814 w 3214291"/>
              <a:gd name="connsiteY27" fmla="*/ 1614532 h 3214907"/>
              <a:gd name="connsiteX28" fmla="*/ 2949028 w 3214291"/>
              <a:gd name="connsiteY28" fmla="*/ 1667022 h 3214907"/>
              <a:gd name="connsiteX29" fmla="*/ 3067812 w 3214291"/>
              <a:gd name="connsiteY29" fmla="*/ 1857463 h 3214907"/>
              <a:gd name="connsiteX30" fmla="*/ 3190201 w 3214291"/>
              <a:gd name="connsiteY30" fmla="*/ 1912855 h 3214907"/>
              <a:gd name="connsiteX31" fmla="*/ 3148262 w 3214291"/>
              <a:gd name="connsiteY31" fmla="*/ 2067160 h 3214907"/>
              <a:gd name="connsiteX32" fmla="*/ 3110631 w 3214291"/>
              <a:gd name="connsiteY32" fmla="*/ 2084393 h 3214907"/>
              <a:gd name="connsiteX33" fmla="*/ 2913067 w 3214291"/>
              <a:gd name="connsiteY33" fmla="*/ 2075248 h 3214907"/>
              <a:gd name="connsiteX34" fmla="*/ 2862248 w 3214291"/>
              <a:gd name="connsiteY34" fmla="*/ 2104967 h 3214907"/>
              <a:gd name="connsiteX35" fmla="*/ 2900231 w 3214291"/>
              <a:gd name="connsiteY35" fmla="*/ 2313872 h 3214907"/>
              <a:gd name="connsiteX36" fmla="*/ 3003013 w 3214291"/>
              <a:gd name="connsiteY36" fmla="*/ 2408741 h 3214907"/>
              <a:gd name="connsiteX37" fmla="*/ 2904539 w 3214291"/>
              <a:gd name="connsiteY37" fmla="*/ 2567442 h 3214907"/>
              <a:gd name="connsiteX38" fmla="*/ 2687281 w 3214291"/>
              <a:gd name="connsiteY38" fmla="*/ 2478288 h 3214907"/>
              <a:gd name="connsiteX39" fmla="*/ 2626438 w 3214291"/>
              <a:gd name="connsiteY39" fmla="*/ 2490773 h 3214907"/>
              <a:gd name="connsiteX40" fmla="*/ 2536669 w 3214291"/>
              <a:gd name="connsiteY40" fmla="*/ 2586609 h 3214907"/>
              <a:gd name="connsiteX41" fmla="*/ 2667410 w 3214291"/>
              <a:gd name="connsiteY41" fmla="*/ 2826288 h 3214907"/>
              <a:gd name="connsiteX42" fmla="*/ 2518821 w 3214291"/>
              <a:gd name="connsiteY42" fmla="*/ 2941027 h 3214907"/>
              <a:gd name="connsiteX43" fmla="*/ 2344293 w 3214291"/>
              <a:gd name="connsiteY43" fmla="*/ 2785052 h 3214907"/>
              <a:gd name="connsiteX44" fmla="*/ 2287231 w 3214291"/>
              <a:gd name="connsiteY44" fmla="*/ 2777666 h 3214907"/>
              <a:gd name="connsiteX45" fmla="*/ 2184273 w 3214291"/>
              <a:gd name="connsiteY45" fmla="*/ 2839740 h 3214907"/>
              <a:gd name="connsiteX46" fmla="*/ 2191483 w 3214291"/>
              <a:gd name="connsiteY46" fmla="*/ 2957996 h 3214907"/>
              <a:gd name="connsiteX47" fmla="*/ 2193945 w 3214291"/>
              <a:gd name="connsiteY47" fmla="*/ 2979801 h 3214907"/>
              <a:gd name="connsiteX48" fmla="*/ 2206430 w 3214291"/>
              <a:gd name="connsiteY48" fmla="*/ 3105004 h 3214907"/>
              <a:gd name="connsiteX49" fmla="*/ 2055026 w 3214291"/>
              <a:gd name="connsiteY49" fmla="*/ 3162593 h 3214907"/>
              <a:gd name="connsiteX50" fmla="*/ 2021352 w 3214291"/>
              <a:gd name="connsiteY50" fmla="*/ 3140085 h 3214907"/>
              <a:gd name="connsiteX51" fmla="*/ 1924460 w 3214291"/>
              <a:gd name="connsiteY51" fmla="*/ 2962832 h 3214907"/>
              <a:gd name="connsiteX52" fmla="*/ 1876190 w 3214291"/>
              <a:gd name="connsiteY52" fmla="*/ 2937774 h 3214907"/>
              <a:gd name="connsiteX53" fmla="*/ 1776310 w 3214291"/>
              <a:gd name="connsiteY53" fmla="*/ 2952809 h 3214907"/>
              <a:gd name="connsiteX54" fmla="*/ 1734283 w 3214291"/>
              <a:gd name="connsiteY54" fmla="*/ 2997562 h 3214907"/>
              <a:gd name="connsiteX55" fmla="*/ 1698674 w 3214291"/>
              <a:gd name="connsiteY55" fmla="*/ 3205324 h 3214907"/>
              <a:gd name="connsiteX56" fmla="*/ 1693223 w 3214291"/>
              <a:gd name="connsiteY56" fmla="*/ 3214907 h 3214907"/>
              <a:gd name="connsiteX57" fmla="*/ 1509727 w 3214291"/>
              <a:gd name="connsiteY57" fmla="*/ 3214907 h 3214907"/>
              <a:gd name="connsiteX58" fmla="*/ 1465766 w 3214291"/>
              <a:gd name="connsiteY58" fmla="*/ 2998441 h 3214907"/>
              <a:gd name="connsiteX59" fmla="*/ 1421892 w 3214291"/>
              <a:gd name="connsiteY59" fmla="*/ 2954040 h 3214907"/>
              <a:gd name="connsiteX60" fmla="*/ 1239540 w 3214291"/>
              <a:gd name="connsiteY60" fmla="*/ 3036072 h 3214907"/>
              <a:gd name="connsiteX61" fmla="*/ 1172366 w 3214291"/>
              <a:gd name="connsiteY61" fmla="*/ 3162681 h 3214907"/>
              <a:gd name="connsiteX62" fmla="*/ 1083564 w 3214291"/>
              <a:gd name="connsiteY62" fmla="*/ 3134985 h 3214907"/>
              <a:gd name="connsiteX63" fmla="*/ 993091 w 3214291"/>
              <a:gd name="connsiteY63" fmla="*/ 3103421 h 3214907"/>
              <a:gd name="connsiteX64" fmla="*/ 1026326 w 3214291"/>
              <a:gd name="connsiteY64" fmla="*/ 2876404 h 3214907"/>
              <a:gd name="connsiteX65" fmla="*/ 1000301 w 3214291"/>
              <a:gd name="connsiteY65" fmla="*/ 2825232 h 3214907"/>
              <a:gd name="connsiteX66" fmla="*/ 792979 w 3214291"/>
              <a:gd name="connsiteY66" fmla="*/ 2848444 h 3214907"/>
              <a:gd name="connsiteX67" fmla="*/ 692834 w 3214291"/>
              <a:gd name="connsiteY67" fmla="*/ 2939708 h 3214907"/>
              <a:gd name="connsiteX68" fmla="*/ 539320 w 3214291"/>
              <a:gd name="connsiteY68" fmla="*/ 2820133 h 3214907"/>
              <a:gd name="connsiteX69" fmla="*/ 661709 w 3214291"/>
              <a:gd name="connsiteY69" fmla="*/ 2592236 h 3214907"/>
              <a:gd name="connsiteX70" fmla="*/ 559279 w 3214291"/>
              <a:gd name="connsiteY70" fmla="*/ 2483563 h 3214907"/>
              <a:gd name="connsiteX71" fmla="*/ 517867 w 3214291"/>
              <a:gd name="connsiteY71" fmla="*/ 2481717 h 3214907"/>
              <a:gd name="connsiteX72" fmla="*/ 313182 w 3214291"/>
              <a:gd name="connsiteY72" fmla="*/ 2570871 h 3214907"/>
              <a:gd name="connsiteX73" fmla="*/ 206971 w 3214291"/>
              <a:gd name="connsiteY73" fmla="*/ 2410411 h 3214907"/>
              <a:gd name="connsiteX74" fmla="*/ 368661 w 3214291"/>
              <a:gd name="connsiteY74" fmla="*/ 2261030 h 3214907"/>
              <a:gd name="connsiteX75" fmla="*/ 380355 w 3214291"/>
              <a:gd name="connsiteY75" fmla="*/ 2205551 h 3214907"/>
              <a:gd name="connsiteX76" fmla="*/ 350286 w 3214291"/>
              <a:gd name="connsiteY76" fmla="*/ 2142158 h 3214907"/>
              <a:gd name="connsiteX77" fmla="*/ 252867 w 3214291"/>
              <a:gd name="connsiteY77" fmla="*/ 2088261 h 3214907"/>
              <a:gd name="connsiteX78" fmla="*/ 74383 w 3214291"/>
              <a:gd name="connsiteY78" fmla="*/ 2103208 h 3214907"/>
              <a:gd name="connsiteX79" fmla="*/ 30509 w 3214291"/>
              <a:gd name="connsiteY79" fmla="*/ 1936066 h 3214907"/>
              <a:gd name="connsiteX80" fmla="*/ 52754 w 3214291"/>
              <a:gd name="connsiteY80" fmla="*/ 1903535 h 3214907"/>
              <a:gd name="connsiteX81" fmla="*/ 220687 w 3214291"/>
              <a:gd name="connsiteY81" fmla="*/ 1827218 h 3214907"/>
              <a:gd name="connsiteX82" fmla="*/ 248646 w 3214291"/>
              <a:gd name="connsiteY82" fmla="*/ 1780706 h 3214907"/>
              <a:gd name="connsiteX83" fmla="*/ 243371 w 3214291"/>
              <a:gd name="connsiteY83" fmla="*/ 1719424 h 3214907"/>
              <a:gd name="connsiteX84" fmla="*/ 164944 w 3214291"/>
              <a:gd name="connsiteY84" fmla="*/ 1624906 h 3214907"/>
              <a:gd name="connsiteX85" fmla="*/ 0 w 3214291"/>
              <a:gd name="connsiteY85" fmla="*/ 1580241 h 3214907"/>
              <a:gd name="connsiteX86" fmla="*/ 12485 w 3214291"/>
              <a:gd name="connsiteY86" fmla="*/ 1413627 h 3214907"/>
              <a:gd name="connsiteX87" fmla="*/ 40796 w 3214291"/>
              <a:gd name="connsiteY87" fmla="*/ 1390328 h 3214907"/>
              <a:gd name="connsiteX88" fmla="*/ 228072 w 3214291"/>
              <a:gd name="connsiteY88" fmla="*/ 1366061 h 3214907"/>
              <a:gd name="connsiteX89" fmla="*/ 267462 w 3214291"/>
              <a:gd name="connsiteY89" fmla="*/ 1329661 h 3214907"/>
              <a:gd name="connsiteX90" fmla="*/ 288476 w 3214291"/>
              <a:gd name="connsiteY90" fmla="*/ 1198568 h 3214907"/>
              <a:gd name="connsiteX91" fmla="*/ 185078 w 3214291"/>
              <a:gd name="connsiteY91" fmla="*/ 1122866 h 3214907"/>
              <a:gd name="connsiteX92" fmla="*/ 93023 w 3214291"/>
              <a:gd name="connsiteY92" fmla="*/ 1062111 h 3214907"/>
              <a:gd name="connsiteX93" fmla="*/ 164768 w 3214291"/>
              <a:gd name="connsiteY93" fmla="*/ 886880 h 3214907"/>
              <a:gd name="connsiteX94" fmla="*/ 369013 w 3214291"/>
              <a:gd name="connsiteY94" fmla="*/ 931545 h 3214907"/>
              <a:gd name="connsiteX95" fmla="*/ 422646 w 3214291"/>
              <a:gd name="connsiteY95" fmla="*/ 910531 h 3214907"/>
              <a:gd name="connsiteX96" fmla="*/ 497557 w 3214291"/>
              <a:gd name="connsiteY96" fmla="*/ 792627 h 3214907"/>
              <a:gd name="connsiteX97" fmla="*/ 349758 w 3214291"/>
              <a:gd name="connsiteY97" fmla="*/ 599811 h 3214907"/>
              <a:gd name="connsiteX98" fmla="*/ 477071 w 3214291"/>
              <a:gd name="connsiteY98" fmla="*/ 458079 h 3214907"/>
              <a:gd name="connsiteX99" fmla="*/ 642278 w 3214291"/>
              <a:gd name="connsiteY99" fmla="*/ 563059 h 3214907"/>
              <a:gd name="connsiteX100" fmla="*/ 717276 w 3214291"/>
              <a:gd name="connsiteY100" fmla="*/ 557432 h 3214907"/>
              <a:gd name="connsiteX101" fmla="*/ 754820 w 3214291"/>
              <a:gd name="connsiteY101" fmla="*/ 527099 h 3214907"/>
              <a:gd name="connsiteX102" fmla="*/ 793682 w 3214291"/>
              <a:gd name="connsiteY102" fmla="*/ 399347 h 3214907"/>
              <a:gd name="connsiteX103" fmla="*/ 755347 w 3214291"/>
              <a:gd name="connsiteY103" fmla="*/ 277925 h 3214907"/>
              <a:gd name="connsiteX104" fmla="*/ 774251 w 3214291"/>
              <a:gd name="connsiteY104" fmla="*/ 224995 h 3214907"/>
              <a:gd name="connsiteX105" fmla="*/ 896200 w 3214291"/>
              <a:gd name="connsiteY105" fmla="*/ 155096 h 3214907"/>
              <a:gd name="connsiteX106" fmla="*/ 907191 w 3214291"/>
              <a:gd name="connsiteY106" fmla="*/ 150700 h 3214907"/>
              <a:gd name="connsiteX107" fmla="*/ 1035119 w 3214291"/>
              <a:gd name="connsiteY107" fmla="*/ 310544 h 3214907"/>
              <a:gd name="connsiteX108" fmla="*/ 1097632 w 3214291"/>
              <a:gd name="connsiteY108" fmla="*/ 328920 h 3214907"/>
              <a:gd name="connsiteX109" fmla="*/ 1219669 w 3214291"/>
              <a:gd name="connsiteY109" fmla="*/ 276166 h 3214907"/>
              <a:gd name="connsiteX110" fmla="*/ 1227758 w 3214291"/>
              <a:gd name="connsiteY110" fmla="*/ 148326 h 3214907"/>
              <a:gd name="connsiteX111" fmla="*/ 1227846 w 3214291"/>
              <a:gd name="connsiteY111" fmla="*/ 37631 h 3214907"/>
              <a:gd name="connsiteX112" fmla="*/ 1383294 w 3214291"/>
              <a:gd name="connsiteY112" fmla="*/ 11078 h 3214907"/>
              <a:gd name="connsiteX113" fmla="*/ 1415737 w 3214291"/>
              <a:gd name="connsiteY113" fmla="*/ 8968 h 3214907"/>
              <a:gd name="connsiteX114" fmla="*/ 1485109 w 3214291"/>
              <a:gd name="connsiteY114" fmla="*/ 198794 h 3214907"/>
              <a:gd name="connsiteX115" fmla="*/ 1529334 w 3214291"/>
              <a:gd name="connsiteY115" fmla="*/ 229831 h 3214907"/>
              <a:gd name="connsiteX116" fmla="*/ 1666758 w 3214291"/>
              <a:gd name="connsiteY116" fmla="*/ 223237 h 3214907"/>
              <a:gd name="connsiteX117" fmla="*/ 1721182 w 3214291"/>
              <a:gd name="connsiteY117" fmla="*/ 99617 h 3214907"/>
              <a:gd name="connsiteX118" fmla="*/ 1753362 w 3214291"/>
              <a:gd name="connsiteY118" fmla="*/ 264 h 3214907"/>
              <a:gd name="connsiteX119" fmla="*/ 1779651 w 3214291"/>
              <a:gd name="connsiteY119" fmla="*/ 0 h 3214907"/>
              <a:gd name="connsiteX120" fmla="*/ 1603893 w 3214291"/>
              <a:gd name="connsiteY120" fmla="*/ 1891929 h 3214907"/>
              <a:gd name="connsiteX121" fmla="*/ 1892281 w 3214291"/>
              <a:gd name="connsiteY121" fmla="*/ 1604420 h 3214907"/>
              <a:gd name="connsiteX122" fmla="*/ 1607762 w 3214291"/>
              <a:gd name="connsiteY122" fmla="*/ 1326408 h 3214907"/>
              <a:gd name="connsiteX123" fmla="*/ 1323243 w 3214291"/>
              <a:gd name="connsiteY123" fmla="*/ 1604069 h 3214907"/>
              <a:gd name="connsiteX124" fmla="*/ 1603893 w 3214291"/>
              <a:gd name="connsiteY124" fmla="*/ 1891929 h 3214907"/>
              <a:gd name="connsiteX125" fmla="*/ 1579099 w 3214291"/>
              <a:gd name="connsiteY125" fmla="*/ 2795602 h 3214907"/>
              <a:gd name="connsiteX126" fmla="*/ 1745449 w 3214291"/>
              <a:gd name="connsiteY126" fmla="*/ 2767203 h 3214907"/>
              <a:gd name="connsiteX127" fmla="*/ 1862386 w 3214291"/>
              <a:gd name="connsiteY127" fmla="*/ 2571838 h 3214907"/>
              <a:gd name="connsiteX128" fmla="*/ 1735338 w 3214291"/>
              <a:gd name="connsiteY128" fmla="*/ 2305167 h 3214907"/>
              <a:gd name="connsiteX129" fmla="*/ 1441763 w 3214291"/>
              <a:gd name="connsiteY129" fmla="*/ 2294089 h 3214907"/>
              <a:gd name="connsiteX130" fmla="*/ 1308120 w 3214291"/>
              <a:gd name="connsiteY130" fmla="*/ 2584323 h 3214907"/>
              <a:gd name="connsiteX131" fmla="*/ 1413803 w 3214291"/>
              <a:gd name="connsiteY131" fmla="*/ 2760785 h 3214907"/>
              <a:gd name="connsiteX132" fmla="*/ 1579099 w 3214291"/>
              <a:gd name="connsiteY132" fmla="*/ 2795602 h 3214907"/>
              <a:gd name="connsiteX133" fmla="*/ 949833 w 3214291"/>
              <a:gd name="connsiteY133" fmla="*/ 1372567 h 3214907"/>
              <a:gd name="connsiteX134" fmla="*/ 1103698 w 3214291"/>
              <a:gd name="connsiteY134" fmla="*/ 1151265 h 3214907"/>
              <a:gd name="connsiteX135" fmla="*/ 917565 w 3214291"/>
              <a:gd name="connsiteY135" fmla="*/ 872021 h 3214907"/>
              <a:gd name="connsiteX136" fmla="*/ 687734 w 3214291"/>
              <a:gd name="connsiteY136" fmla="*/ 891276 h 3214907"/>
              <a:gd name="connsiteX137" fmla="*/ 543628 w 3214291"/>
              <a:gd name="connsiteY137" fmla="*/ 1115128 h 3214907"/>
              <a:gd name="connsiteX138" fmla="*/ 670677 w 3214291"/>
              <a:gd name="connsiteY138" fmla="*/ 1362720 h 3214907"/>
              <a:gd name="connsiteX139" fmla="*/ 949833 w 3214291"/>
              <a:gd name="connsiteY139" fmla="*/ 1372567 h 3214907"/>
              <a:gd name="connsiteX140" fmla="*/ 515405 w 3214291"/>
              <a:gd name="connsiteY140" fmla="*/ 1994183 h 3214907"/>
              <a:gd name="connsiteX141" fmla="*/ 539936 w 3214291"/>
              <a:gd name="connsiteY141" fmla="*/ 2091075 h 3214907"/>
              <a:gd name="connsiteX142" fmla="*/ 638058 w 3214291"/>
              <a:gd name="connsiteY142" fmla="*/ 2276768 h 3214907"/>
              <a:gd name="connsiteX143" fmla="*/ 918708 w 3214291"/>
              <a:gd name="connsiteY143" fmla="*/ 2308596 h 3214907"/>
              <a:gd name="connsiteX144" fmla="*/ 1081894 w 3214291"/>
              <a:gd name="connsiteY144" fmla="*/ 2018186 h 3214907"/>
              <a:gd name="connsiteX145" fmla="*/ 973133 w 3214291"/>
              <a:gd name="connsiteY145" fmla="*/ 1822909 h 3214907"/>
              <a:gd name="connsiteX146" fmla="*/ 618099 w 3214291"/>
              <a:gd name="connsiteY146" fmla="*/ 1839790 h 3214907"/>
              <a:gd name="connsiteX147" fmla="*/ 515405 w 3214291"/>
              <a:gd name="connsiteY147" fmla="*/ 1994183 h 3214907"/>
              <a:gd name="connsiteX148" fmla="*/ 2380781 w 3214291"/>
              <a:gd name="connsiteY148" fmla="*/ 1836186 h 3214907"/>
              <a:gd name="connsiteX149" fmla="*/ 2257777 w 3214291"/>
              <a:gd name="connsiteY149" fmla="*/ 1849902 h 3214907"/>
              <a:gd name="connsiteX150" fmla="*/ 2111033 w 3214291"/>
              <a:gd name="connsiteY150" fmla="*/ 2083425 h 3214907"/>
              <a:gd name="connsiteX151" fmla="*/ 2305256 w 3214291"/>
              <a:gd name="connsiteY151" fmla="*/ 2357042 h 3214907"/>
              <a:gd name="connsiteX152" fmla="*/ 2524184 w 3214291"/>
              <a:gd name="connsiteY152" fmla="*/ 2334270 h 3214907"/>
              <a:gd name="connsiteX153" fmla="*/ 2666004 w 3214291"/>
              <a:gd name="connsiteY153" fmla="*/ 2109626 h 3214907"/>
              <a:gd name="connsiteX154" fmla="*/ 2544230 w 3214291"/>
              <a:gd name="connsiteY154" fmla="*/ 1863002 h 3214907"/>
              <a:gd name="connsiteX155" fmla="*/ 2380781 w 3214291"/>
              <a:gd name="connsiteY155" fmla="*/ 1836186 h 3214907"/>
              <a:gd name="connsiteX156" fmla="*/ 1901249 w 3214291"/>
              <a:gd name="connsiteY156" fmla="*/ 614494 h 3214907"/>
              <a:gd name="connsiteX157" fmla="*/ 1780443 w 3214291"/>
              <a:gd name="connsiteY157" fmla="*/ 450957 h 3214907"/>
              <a:gd name="connsiteX158" fmla="*/ 1493462 w 3214291"/>
              <a:gd name="connsiteY158" fmla="*/ 444803 h 3214907"/>
              <a:gd name="connsiteX159" fmla="*/ 1363336 w 3214291"/>
              <a:gd name="connsiteY159" fmla="*/ 686415 h 3214907"/>
              <a:gd name="connsiteX160" fmla="*/ 1491176 w 3214291"/>
              <a:gd name="connsiteY160" fmla="*/ 919939 h 3214907"/>
              <a:gd name="connsiteX161" fmla="*/ 1744833 w 3214291"/>
              <a:gd name="connsiteY161" fmla="*/ 947899 h 3214907"/>
              <a:gd name="connsiteX162" fmla="*/ 1901249 w 3214291"/>
              <a:gd name="connsiteY162" fmla="*/ 614494 h 3214907"/>
              <a:gd name="connsiteX163" fmla="*/ 2588720 w 3214291"/>
              <a:gd name="connsiteY163" fmla="*/ 1382239 h 3214907"/>
              <a:gd name="connsiteX164" fmla="*/ 2688863 w 3214291"/>
              <a:gd name="connsiteY164" fmla="*/ 1186610 h 3214907"/>
              <a:gd name="connsiteX165" fmla="*/ 2557331 w 3214291"/>
              <a:gd name="connsiteY165" fmla="*/ 921961 h 3214907"/>
              <a:gd name="connsiteX166" fmla="*/ 2307893 w 3214291"/>
              <a:gd name="connsiteY166" fmla="*/ 903585 h 3214907"/>
              <a:gd name="connsiteX167" fmla="*/ 2129057 w 3214291"/>
              <a:gd name="connsiteY167" fmla="*/ 1222482 h 3214907"/>
              <a:gd name="connsiteX168" fmla="*/ 2221816 w 3214291"/>
              <a:gd name="connsiteY168" fmla="*/ 1388130 h 3214907"/>
              <a:gd name="connsiteX169" fmla="*/ 2588720 w 3214291"/>
              <a:gd name="connsiteY169" fmla="*/ 1382239 h 3214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3214291" h="3214907">
                <a:moveTo>
                  <a:pt x="1779651" y="0"/>
                </a:moveTo>
                <a:cubicBezTo>
                  <a:pt x="1830998" y="9584"/>
                  <a:pt x="1882345" y="19167"/>
                  <a:pt x="1939935" y="29982"/>
                </a:cubicBezTo>
                <a:cubicBezTo>
                  <a:pt x="1939935" y="98122"/>
                  <a:pt x="1941254" y="168021"/>
                  <a:pt x="1939319" y="237920"/>
                </a:cubicBezTo>
                <a:cubicBezTo>
                  <a:pt x="1938528" y="265791"/>
                  <a:pt x="1945562" y="281354"/>
                  <a:pt x="1974576" y="287157"/>
                </a:cubicBezTo>
                <a:cubicBezTo>
                  <a:pt x="1997349" y="291641"/>
                  <a:pt x="2019242" y="300961"/>
                  <a:pt x="2041310" y="308786"/>
                </a:cubicBezTo>
                <a:cubicBezTo>
                  <a:pt x="2116396" y="335251"/>
                  <a:pt x="2116221" y="335339"/>
                  <a:pt x="2166161" y="270803"/>
                </a:cubicBezTo>
                <a:cubicBezTo>
                  <a:pt x="2200099" y="227017"/>
                  <a:pt x="2234389" y="183408"/>
                  <a:pt x="2270174" y="137600"/>
                </a:cubicBezTo>
                <a:cubicBezTo>
                  <a:pt x="2326181" y="165120"/>
                  <a:pt x="2379638" y="191409"/>
                  <a:pt x="2436612" y="219368"/>
                </a:cubicBezTo>
                <a:cubicBezTo>
                  <a:pt x="2414368" y="289882"/>
                  <a:pt x="2394585" y="358462"/>
                  <a:pt x="2370758" y="425636"/>
                </a:cubicBezTo>
                <a:cubicBezTo>
                  <a:pt x="2360120" y="455705"/>
                  <a:pt x="2366362" y="473554"/>
                  <a:pt x="2391684" y="491226"/>
                </a:cubicBezTo>
                <a:cubicBezTo>
                  <a:pt x="2427556" y="516284"/>
                  <a:pt x="2460704" y="564994"/>
                  <a:pt x="2495960" y="565961"/>
                </a:cubicBezTo>
                <a:cubicBezTo>
                  <a:pt x="2533768" y="567016"/>
                  <a:pt x="2572893" y="524461"/>
                  <a:pt x="2611316" y="500810"/>
                </a:cubicBezTo>
                <a:cubicBezTo>
                  <a:pt x="2644814" y="480236"/>
                  <a:pt x="2679896" y="441110"/>
                  <a:pt x="2711284" y="443924"/>
                </a:cubicBezTo>
                <a:cubicBezTo>
                  <a:pt x="2742321" y="446737"/>
                  <a:pt x="2769841" y="491402"/>
                  <a:pt x="2798416" y="518219"/>
                </a:cubicBezTo>
                <a:cubicBezTo>
                  <a:pt x="2813187" y="532198"/>
                  <a:pt x="2826727" y="547409"/>
                  <a:pt x="2843169" y="564466"/>
                </a:cubicBezTo>
                <a:cubicBezTo>
                  <a:pt x="2790767" y="634277"/>
                  <a:pt x="2738277" y="704264"/>
                  <a:pt x="2684116" y="776361"/>
                </a:cubicBezTo>
                <a:cubicBezTo>
                  <a:pt x="2711108" y="819619"/>
                  <a:pt x="2736694" y="863668"/>
                  <a:pt x="2765972" y="905168"/>
                </a:cubicBezTo>
                <a:cubicBezTo>
                  <a:pt x="2772303" y="914136"/>
                  <a:pt x="2793229" y="919148"/>
                  <a:pt x="2805538" y="916686"/>
                </a:cubicBezTo>
                <a:cubicBezTo>
                  <a:pt x="2868666" y="903937"/>
                  <a:pt x="2931355" y="889078"/>
                  <a:pt x="2993693" y="872900"/>
                </a:cubicBezTo>
                <a:cubicBezTo>
                  <a:pt x="3020686" y="865867"/>
                  <a:pt x="3036160" y="869647"/>
                  <a:pt x="3047326" y="898310"/>
                </a:cubicBezTo>
                <a:cubicBezTo>
                  <a:pt x="3064647" y="942975"/>
                  <a:pt x="3086891" y="985794"/>
                  <a:pt x="3108169" y="1031777"/>
                </a:cubicBezTo>
                <a:cubicBezTo>
                  <a:pt x="3044600" y="1074860"/>
                  <a:pt x="2983582" y="1117854"/>
                  <a:pt x="2920893" y="1157947"/>
                </a:cubicBezTo>
                <a:cubicBezTo>
                  <a:pt x="2898648" y="1172191"/>
                  <a:pt x="2891351" y="1186522"/>
                  <a:pt x="2898648" y="1211756"/>
                </a:cubicBezTo>
                <a:cubicBezTo>
                  <a:pt x="2909287" y="1248244"/>
                  <a:pt x="2918519" y="1285260"/>
                  <a:pt x="2926080" y="1322539"/>
                </a:cubicBezTo>
                <a:cubicBezTo>
                  <a:pt x="2931092" y="1347245"/>
                  <a:pt x="2943665" y="1354015"/>
                  <a:pt x="2968195" y="1355334"/>
                </a:cubicBezTo>
                <a:cubicBezTo>
                  <a:pt x="3042578" y="1359379"/>
                  <a:pt x="3116697" y="1366764"/>
                  <a:pt x="3195916" y="1373271"/>
                </a:cubicBezTo>
                <a:cubicBezTo>
                  <a:pt x="3202071" y="1433410"/>
                  <a:pt x="3207962" y="1491000"/>
                  <a:pt x="3214292" y="1553073"/>
                </a:cubicBezTo>
                <a:cubicBezTo>
                  <a:pt x="3138590" y="1574351"/>
                  <a:pt x="3066142" y="1596419"/>
                  <a:pt x="2992814" y="1614532"/>
                </a:cubicBezTo>
                <a:cubicBezTo>
                  <a:pt x="2962305" y="1622005"/>
                  <a:pt x="2949995" y="1633962"/>
                  <a:pt x="2949028" y="1667022"/>
                </a:cubicBezTo>
                <a:cubicBezTo>
                  <a:pt x="2944983" y="1801720"/>
                  <a:pt x="2943753" y="1801632"/>
                  <a:pt x="3067812" y="1857463"/>
                </a:cubicBezTo>
                <a:cubicBezTo>
                  <a:pt x="3107641" y="1875399"/>
                  <a:pt x="3147295" y="1893424"/>
                  <a:pt x="3190201" y="1912855"/>
                </a:cubicBezTo>
                <a:cubicBezTo>
                  <a:pt x="3176222" y="1966224"/>
                  <a:pt x="3164528" y="2017395"/>
                  <a:pt x="3148262" y="2067160"/>
                </a:cubicBezTo>
                <a:cubicBezTo>
                  <a:pt x="3145272" y="2076303"/>
                  <a:pt x="3123555" y="2084656"/>
                  <a:pt x="3110631" y="2084393"/>
                </a:cubicBezTo>
                <a:cubicBezTo>
                  <a:pt x="3044776" y="2083161"/>
                  <a:pt x="2978834" y="2080084"/>
                  <a:pt x="2913067" y="2075248"/>
                </a:cubicBezTo>
                <a:cubicBezTo>
                  <a:pt x="2887130" y="2073314"/>
                  <a:pt x="2873854" y="2082106"/>
                  <a:pt x="2862248" y="2104967"/>
                </a:cubicBezTo>
                <a:cubicBezTo>
                  <a:pt x="2801933" y="2223838"/>
                  <a:pt x="2801405" y="2223487"/>
                  <a:pt x="2900231" y="2313872"/>
                </a:cubicBezTo>
                <a:cubicBezTo>
                  <a:pt x="2933642" y="2344469"/>
                  <a:pt x="2966789" y="2375330"/>
                  <a:pt x="3003013" y="2408741"/>
                </a:cubicBezTo>
                <a:cubicBezTo>
                  <a:pt x="2970042" y="2461846"/>
                  <a:pt x="2937950" y="2513545"/>
                  <a:pt x="2904539" y="2567442"/>
                </a:cubicBezTo>
                <a:cubicBezTo>
                  <a:pt x="2830156" y="2537108"/>
                  <a:pt x="2758147" y="2509061"/>
                  <a:pt x="2687281" y="2478288"/>
                </a:cubicBezTo>
                <a:cubicBezTo>
                  <a:pt x="2661784" y="2467209"/>
                  <a:pt x="2644814" y="2469056"/>
                  <a:pt x="2626438" y="2490773"/>
                </a:cubicBezTo>
                <a:cubicBezTo>
                  <a:pt x="2599094" y="2523041"/>
                  <a:pt x="2568673" y="2552759"/>
                  <a:pt x="2536669" y="2586609"/>
                </a:cubicBezTo>
                <a:cubicBezTo>
                  <a:pt x="2580015" y="2666092"/>
                  <a:pt x="2623185" y="2745310"/>
                  <a:pt x="2667410" y="2826288"/>
                </a:cubicBezTo>
                <a:cubicBezTo>
                  <a:pt x="2617646" y="2864710"/>
                  <a:pt x="2569288" y="2902077"/>
                  <a:pt x="2518821" y="2941027"/>
                </a:cubicBezTo>
                <a:cubicBezTo>
                  <a:pt x="2459560" y="2888361"/>
                  <a:pt x="2400828" y="2837805"/>
                  <a:pt x="2344293" y="2785052"/>
                </a:cubicBezTo>
                <a:cubicBezTo>
                  <a:pt x="2325038" y="2767115"/>
                  <a:pt x="2309827" y="2763774"/>
                  <a:pt x="2287231" y="2777666"/>
                </a:cubicBezTo>
                <a:cubicBezTo>
                  <a:pt x="2252414" y="2799031"/>
                  <a:pt x="2200715" y="2809406"/>
                  <a:pt x="2184273" y="2839740"/>
                </a:cubicBezTo>
                <a:cubicBezTo>
                  <a:pt x="2168271" y="2869194"/>
                  <a:pt x="2187614" y="2917815"/>
                  <a:pt x="2191483" y="2957996"/>
                </a:cubicBezTo>
                <a:cubicBezTo>
                  <a:pt x="2192186" y="2965294"/>
                  <a:pt x="2193241" y="2972503"/>
                  <a:pt x="2193945" y="2979801"/>
                </a:cubicBezTo>
                <a:cubicBezTo>
                  <a:pt x="2198165" y="3021565"/>
                  <a:pt x="2202297" y="3063328"/>
                  <a:pt x="2206430" y="3105004"/>
                </a:cubicBezTo>
                <a:cubicBezTo>
                  <a:pt x="2156138" y="3124698"/>
                  <a:pt x="2106286" y="3145800"/>
                  <a:pt x="2055026" y="3162593"/>
                </a:cubicBezTo>
                <a:cubicBezTo>
                  <a:pt x="2046849" y="3165231"/>
                  <a:pt x="2027682" y="3150987"/>
                  <a:pt x="2021352" y="3140085"/>
                </a:cubicBezTo>
                <a:cubicBezTo>
                  <a:pt x="1987501" y="3081880"/>
                  <a:pt x="1955146" y="3022795"/>
                  <a:pt x="1924460" y="2962832"/>
                </a:cubicBezTo>
                <a:cubicBezTo>
                  <a:pt x="1913206" y="2940851"/>
                  <a:pt x="1900194" y="2933114"/>
                  <a:pt x="1876190" y="2937774"/>
                </a:cubicBezTo>
                <a:cubicBezTo>
                  <a:pt x="1843131" y="2944280"/>
                  <a:pt x="1809809" y="2950083"/>
                  <a:pt x="1776310" y="2952809"/>
                </a:cubicBezTo>
                <a:cubicBezTo>
                  <a:pt x="1746768" y="2955271"/>
                  <a:pt x="1738239" y="2970130"/>
                  <a:pt x="1734283" y="2997562"/>
                </a:cubicBezTo>
                <a:cubicBezTo>
                  <a:pt x="1724348" y="3067109"/>
                  <a:pt x="1710895" y="3136128"/>
                  <a:pt x="1698674" y="3205324"/>
                </a:cubicBezTo>
                <a:cubicBezTo>
                  <a:pt x="1698234" y="3207961"/>
                  <a:pt x="1695948" y="3210247"/>
                  <a:pt x="1693223" y="3214907"/>
                </a:cubicBezTo>
                <a:cubicBezTo>
                  <a:pt x="1634842" y="3214907"/>
                  <a:pt x="1575230" y="3214907"/>
                  <a:pt x="1509727" y="3214907"/>
                </a:cubicBezTo>
                <a:cubicBezTo>
                  <a:pt x="1494956" y="3143602"/>
                  <a:pt x="1478251" y="3071417"/>
                  <a:pt x="1465766" y="2998441"/>
                </a:cubicBezTo>
                <a:cubicBezTo>
                  <a:pt x="1460930" y="2970218"/>
                  <a:pt x="1448269" y="2959843"/>
                  <a:pt x="1421892" y="2954040"/>
                </a:cubicBezTo>
                <a:cubicBezTo>
                  <a:pt x="1298008" y="2926696"/>
                  <a:pt x="1298096" y="2925992"/>
                  <a:pt x="1239540" y="3036072"/>
                </a:cubicBezTo>
                <a:cubicBezTo>
                  <a:pt x="1217647" y="3077308"/>
                  <a:pt x="1195754" y="3118544"/>
                  <a:pt x="1172366" y="3162681"/>
                </a:cubicBezTo>
                <a:cubicBezTo>
                  <a:pt x="1141505" y="3153097"/>
                  <a:pt x="1112403" y="3144481"/>
                  <a:pt x="1083564" y="3134985"/>
                </a:cubicBezTo>
                <a:cubicBezTo>
                  <a:pt x="1054550" y="3125402"/>
                  <a:pt x="1025887" y="3114851"/>
                  <a:pt x="993091" y="3103421"/>
                </a:cubicBezTo>
                <a:cubicBezTo>
                  <a:pt x="1003994" y="3026488"/>
                  <a:pt x="1012874" y="2951050"/>
                  <a:pt x="1026326" y="2876404"/>
                </a:cubicBezTo>
                <a:cubicBezTo>
                  <a:pt x="1031338" y="2848796"/>
                  <a:pt x="1022282" y="2837542"/>
                  <a:pt x="1000301" y="2825232"/>
                </a:cubicBezTo>
                <a:cubicBezTo>
                  <a:pt x="888551" y="2762631"/>
                  <a:pt x="888814" y="2762104"/>
                  <a:pt x="792979" y="2848444"/>
                </a:cubicBezTo>
                <a:cubicBezTo>
                  <a:pt x="760359" y="2877810"/>
                  <a:pt x="728091" y="2907528"/>
                  <a:pt x="692834" y="2939708"/>
                </a:cubicBezTo>
                <a:cubicBezTo>
                  <a:pt x="641663" y="2899879"/>
                  <a:pt x="591283" y="2860577"/>
                  <a:pt x="539320" y="2820133"/>
                </a:cubicBezTo>
                <a:cubicBezTo>
                  <a:pt x="580644" y="2743200"/>
                  <a:pt x="620649" y="2668729"/>
                  <a:pt x="661709" y="2592236"/>
                </a:cubicBezTo>
                <a:cubicBezTo>
                  <a:pt x="627507" y="2555309"/>
                  <a:pt x="595064" y="2517677"/>
                  <a:pt x="559279" y="2483563"/>
                </a:cubicBezTo>
                <a:cubicBezTo>
                  <a:pt x="551542" y="2476178"/>
                  <a:pt x="529824" y="2476793"/>
                  <a:pt x="517867" y="2481717"/>
                </a:cubicBezTo>
                <a:cubicBezTo>
                  <a:pt x="450342" y="2509501"/>
                  <a:pt x="383872" y="2539746"/>
                  <a:pt x="313182" y="2570871"/>
                </a:cubicBezTo>
                <a:cubicBezTo>
                  <a:pt x="277837" y="2517414"/>
                  <a:pt x="243459" y="2465451"/>
                  <a:pt x="206971" y="2410411"/>
                </a:cubicBezTo>
                <a:cubicBezTo>
                  <a:pt x="261132" y="2360031"/>
                  <a:pt x="314061" y="2309563"/>
                  <a:pt x="368661" y="2261030"/>
                </a:cubicBezTo>
                <a:cubicBezTo>
                  <a:pt x="387917" y="2243885"/>
                  <a:pt x="395302" y="2229554"/>
                  <a:pt x="380355" y="2205551"/>
                </a:cubicBezTo>
                <a:cubicBezTo>
                  <a:pt x="368046" y="2185856"/>
                  <a:pt x="360045" y="2163435"/>
                  <a:pt x="350286" y="2142158"/>
                </a:cubicBezTo>
                <a:cubicBezTo>
                  <a:pt x="322238" y="2080700"/>
                  <a:pt x="322326" y="2081315"/>
                  <a:pt x="252867" y="2088261"/>
                </a:cubicBezTo>
                <a:cubicBezTo>
                  <a:pt x="194750" y="2094064"/>
                  <a:pt x="136457" y="2098109"/>
                  <a:pt x="74383" y="2103208"/>
                </a:cubicBezTo>
                <a:cubicBezTo>
                  <a:pt x="58821" y="2045882"/>
                  <a:pt x="42643" y="1991458"/>
                  <a:pt x="30509" y="1936066"/>
                </a:cubicBezTo>
                <a:cubicBezTo>
                  <a:pt x="28487" y="1926922"/>
                  <a:pt x="42115" y="1908722"/>
                  <a:pt x="52754" y="1903535"/>
                </a:cubicBezTo>
                <a:cubicBezTo>
                  <a:pt x="107882" y="1876366"/>
                  <a:pt x="164065" y="1851308"/>
                  <a:pt x="220687" y="1827218"/>
                </a:cubicBezTo>
                <a:cubicBezTo>
                  <a:pt x="242756" y="1817810"/>
                  <a:pt x="252955" y="1805412"/>
                  <a:pt x="248646" y="1780706"/>
                </a:cubicBezTo>
                <a:cubicBezTo>
                  <a:pt x="245130" y="1760572"/>
                  <a:pt x="244514" y="1739910"/>
                  <a:pt x="243371" y="1719424"/>
                </a:cubicBezTo>
                <a:cubicBezTo>
                  <a:pt x="239239" y="1644953"/>
                  <a:pt x="239327" y="1645041"/>
                  <a:pt x="164944" y="1624906"/>
                </a:cubicBezTo>
                <a:cubicBezTo>
                  <a:pt x="111399" y="1610487"/>
                  <a:pt x="57854" y="1595892"/>
                  <a:pt x="0" y="1580241"/>
                </a:cubicBezTo>
                <a:cubicBezTo>
                  <a:pt x="3781" y="1523795"/>
                  <a:pt x="6242" y="1468491"/>
                  <a:pt x="12485" y="1413627"/>
                </a:cubicBezTo>
                <a:cubicBezTo>
                  <a:pt x="13540" y="1404659"/>
                  <a:pt x="29982" y="1392086"/>
                  <a:pt x="40796" y="1390328"/>
                </a:cubicBezTo>
                <a:cubicBezTo>
                  <a:pt x="102958" y="1380392"/>
                  <a:pt x="165383" y="1371512"/>
                  <a:pt x="228072" y="1366061"/>
                </a:cubicBezTo>
                <a:cubicBezTo>
                  <a:pt x="253922" y="1363775"/>
                  <a:pt x="263417" y="1352960"/>
                  <a:pt x="267462" y="1329661"/>
                </a:cubicBezTo>
                <a:cubicBezTo>
                  <a:pt x="275287" y="1285172"/>
                  <a:pt x="302016" y="1234528"/>
                  <a:pt x="288476" y="1198568"/>
                </a:cubicBezTo>
                <a:cubicBezTo>
                  <a:pt x="275903" y="1165069"/>
                  <a:pt x="221303" y="1147308"/>
                  <a:pt x="185078" y="1122866"/>
                </a:cubicBezTo>
                <a:cubicBezTo>
                  <a:pt x="155975" y="1103259"/>
                  <a:pt x="126521" y="1084180"/>
                  <a:pt x="93023" y="1062111"/>
                </a:cubicBezTo>
                <a:cubicBezTo>
                  <a:pt x="116674" y="1004257"/>
                  <a:pt x="140149" y="946844"/>
                  <a:pt x="164768" y="886880"/>
                </a:cubicBezTo>
                <a:cubicBezTo>
                  <a:pt x="235106" y="902091"/>
                  <a:pt x="302280" y="915807"/>
                  <a:pt x="369013" y="931545"/>
                </a:cubicBezTo>
                <a:cubicBezTo>
                  <a:pt x="393280" y="937260"/>
                  <a:pt x="409106" y="934710"/>
                  <a:pt x="422646" y="910531"/>
                </a:cubicBezTo>
                <a:cubicBezTo>
                  <a:pt x="444803" y="871054"/>
                  <a:pt x="471092" y="833862"/>
                  <a:pt x="497557" y="792627"/>
                </a:cubicBezTo>
                <a:cubicBezTo>
                  <a:pt x="448759" y="728970"/>
                  <a:pt x="400050" y="665402"/>
                  <a:pt x="349758" y="599811"/>
                </a:cubicBezTo>
                <a:cubicBezTo>
                  <a:pt x="392049" y="552684"/>
                  <a:pt x="433725" y="506349"/>
                  <a:pt x="477071" y="458079"/>
                </a:cubicBezTo>
                <a:cubicBezTo>
                  <a:pt x="534045" y="493864"/>
                  <a:pt x="590140" y="525692"/>
                  <a:pt x="642278" y="563059"/>
                </a:cubicBezTo>
                <a:cubicBezTo>
                  <a:pt x="672348" y="584601"/>
                  <a:pt x="693362" y="583018"/>
                  <a:pt x="717276" y="557432"/>
                </a:cubicBezTo>
                <a:cubicBezTo>
                  <a:pt x="728179" y="545827"/>
                  <a:pt x="742159" y="537034"/>
                  <a:pt x="754820" y="527099"/>
                </a:cubicBezTo>
                <a:cubicBezTo>
                  <a:pt x="817948" y="477686"/>
                  <a:pt x="817948" y="477686"/>
                  <a:pt x="793682" y="399347"/>
                </a:cubicBezTo>
                <a:cubicBezTo>
                  <a:pt x="781109" y="358814"/>
                  <a:pt x="769679" y="317842"/>
                  <a:pt x="755347" y="277925"/>
                </a:cubicBezTo>
                <a:cubicBezTo>
                  <a:pt x="746555" y="253306"/>
                  <a:pt x="748753" y="238096"/>
                  <a:pt x="774251" y="224995"/>
                </a:cubicBezTo>
                <a:cubicBezTo>
                  <a:pt x="815926" y="203718"/>
                  <a:pt x="855580" y="178572"/>
                  <a:pt x="896200" y="155096"/>
                </a:cubicBezTo>
                <a:cubicBezTo>
                  <a:pt x="898662" y="153690"/>
                  <a:pt x="901563" y="152898"/>
                  <a:pt x="907191" y="150700"/>
                </a:cubicBezTo>
                <a:cubicBezTo>
                  <a:pt x="949570" y="203366"/>
                  <a:pt x="993531" y="256120"/>
                  <a:pt x="1035119" y="310544"/>
                </a:cubicBezTo>
                <a:cubicBezTo>
                  <a:pt x="1052791" y="333668"/>
                  <a:pt x="1068969" y="341933"/>
                  <a:pt x="1097632" y="328920"/>
                </a:cubicBezTo>
                <a:cubicBezTo>
                  <a:pt x="1138692" y="310193"/>
                  <a:pt x="1196457" y="306852"/>
                  <a:pt x="1219669" y="276166"/>
                </a:cubicBezTo>
                <a:cubicBezTo>
                  <a:pt x="1241122" y="247679"/>
                  <a:pt x="1226967" y="192024"/>
                  <a:pt x="1227758" y="148326"/>
                </a:cubicBezTo>
                <a:cubicBezTo>
                  <a:pt x="1228373" y="112014"/>
                  <a:pt x="1227846" y="75614"/>
                  <a:pt x="1227846" y="37631"/>
                </a:cubicBezTo>
                <a:cubicBezTo>
                  <a:pt x="1282534" y="28223"/>
                  <a:pt x="1332826" y="19431"/>
                  <a:pt x="1383294" y="11078"/>
                </a:cubicBezTo>
                <a:cubicBezTo>
                  <a:pt x="1393141" y="9408"/>
                  <a:pt x="1403428" y="9672"/>
                  <a:pt x="1415737" y="8968"/>
                </a:cubicBezTo>
                <a:cubicBezTo>
                  <a:pt x="1439301" y="72888"/>
                  <a:pt x="1463480" y="135402"/>
                  <a:pt x="1485109" y="198794"/>
                </a:cubicBezTo>
                <a:cubicBezTo>
                  <a:pt x="1493022" y="222006"/>
                  <a:pt x="1504540" y="231062"/>
                  <a:pt x="1529334" y="229831"/>
                </a:cubicBezTo>
                <a:cubicBezTo>
                  <a:pt x="1576109" y="227545"/>
                  <a:pt x="1633875" y="244866"/>
                  <a:pt x="1666758" y="223237"/>
                </a:cubicBezTo>
                <a:cubicBezTo>
                  <a:pt x="1698410" y="202311"/>
                  <a:pt x="1705181" y="142787"/>
                  <a:pt x="1721182" y="99617"/>
                </a:cubicBezTo>
                <a:cubicBezTo>
                  <a:pt x="1733315" y="66997"/>
                  <a:pt x="1742723" y="33411"/>
                  <a:pt x="1753362" y="264"/>
                </a:cubicBezTo>
                <a:cubicBezTo>
                  <a:pt x="1762067" y="0"/>
                  <a:pt x="1770859" y="0"/>
                  <a:pt x="1779651" y="0"/>
                </a:cubicBezTo>
                <a:close/>
                <a:moveTo>
                  <a:pt x="1603893" y="1891929"/>
                </a:moveTo>
                <a:cubicBezTo>
                  <a:pt x="1761978" y="1892193"/>
                  <a:pt x="1892808" y="1761715"/>
                  <a:pt x="1892281" y="1604420"/>
                </a:cubicBezTo>
                <a:cubicBezTo>
                  <a:pt x="1891841" y="1457325"/>
                  <a:pt x="1758374" y="1326935"/>
                  <a:pt x="1607762" y="1326408"/>
                </a:cubicBezTo>
                <a:cubicBezTo>
                  <a:pt x="1458028" y="1325880"/>
                  <a:pt x="1324649" y="1456094"/>
                  <a:pt x="1323243" y="1604069"/>
                </a:cubicBezTo>
                <a:cubicBezTo>
                  <a:pt x="1321748" y="1763122"/>
                  <a:pt x="1447038" y="1891665"/>
                  <a:pt x="1603893" y="1891929"/>
                </a:cubicBezTo>
                <a:close/>
                <a:moveTo>
                  <a:pt x="1579099" y="2795602"/>
                </a:moveTo>
                <a:cubicBezTo>
                  <a:pt x="1639502" y="2785667"/>
                  <a:pt x="1694014" y="2781886"/>
                  <a:pt x="1745449" y="2767203"/>
                </a:cubicBezTo>
                <a:cubicBezTo>
                  <a:pt x="1840846" y="2740035"/>
                  <a:pt x="1881114" y="2669433"/>
                  <a:pt x="1862386" y="2571838"/>
                </a:cubicBezTo>
                <a:cubicBezTo>
                  <a:pt x="1843307" y="2472133"/>
                  <a:pt x="1796620" y="2384562"/>
                  <a:pt x="1735338" y="2305167"/>
                </a:cubicBezTo>
                <a:cubicBezTo>
                  <a:pt x="1654449" y="2200187"/>
                  <a:pt x="1529774" y="2194472"/>
                  <a:pt x="1441763" y="2294089"/>
                </a:cubicBezTo>
                <a:cubicBezTo>
                  <a:pt x="1368875" y="2376561"/>
                  <a:pt x="1321220" y="2473364"/>
                  <a:pt x="1308120" y="2584323"/>
                </a:cubicBezTo>
                <a:cubicBezTo>
                  <a:pt x="1298360" y="2667322"/>
                  <a:pt x="1334848" y="2733617"/>
                  <a:pt x="1413803" y="2760785"/>
                </a:cubicBezTo>
                <a:cubicBezTo>
                  <a:pt x="1468316" y="2779424"/>
                  <a:pt x="1527136" y="2785139"/>
                  <a:pt x="1579099" y="2795602"/>
                </a:cubicBezTo>
                <a:close/>
                <a:moveTo>
                  <a:pt x="949833" y="1372567"/>
                </a:moveTo>
                <a:cubicBezTo>
                  <a:pt x="1067562" y="1353664"/>
                  <a:pt x="1128932" y="1267763"/>
                  <a:pt x="1103698" y="1151265"/>
                </a:cubicBezTo>
                <a:cubicBezTo>
                  <a:pt x="1078465" y="1034855"/>
                  <a:pt x="1010412" y="943766"/>
                  <a:pt x="917565" y="872021"/>
                </a:cubicBezTo>
                <a:cubicBezTo>
                  <a:pt x="835973" y="808980"/>
                  <a:pt x="753677" y="811970"/>
                  <a:pt x="687734" y="891276"/>
                </a:cubicBezTo>
                <a:cubicBezTo>
                  <a:pt x="631288" y="959153"/>
                  <a:pt x="580820" y="1035206"/>
                  <a:pt x="543628" y="1115128"/>
                </a:cubicBezTo>
                <a:cubicBezTo>
                  <a:pt x="493073" y="1223889"/>
                  <a:pt x="553476" y="1334497"/>
                  <a:pt x="670677" y="1362720"/>
                </a:cubicBezTo>
                <a:cubicBezTo>
                  <a:pt x="724398" y="1375557"/>
                  <a:pt x="912378" y="1378546"/>
                  <a:pt x="949833" y="1372567"/>
                </a:cubicBezTo>
                <a:close/>
                <a:moveTo>
                  <a:pt x="515405" y="1994183"/>
                </a:moveTo>
                <a:cubicBezTo>
                  <a:pt x="523230" y="2026627"/>
                  <a:pt x="526132" y="2061357"/>
                  <a:pt x="539936" y="2091075"/>
                </a:cubicBezTo>
                <a:cubicBezTo>
                  <a:pt x="569302" y="2154555"/>
                  <a:pt x="599723" y="2218475"/>
                  <a:pt x="638058" y="2276768"/>
                </a:cubicBezTo>
                <a:cubicBezTo>
                  <a:pt x="704000" y="2377001"/>
                  <a:pt x="832280" y="2392299"/>
                  <a:pt x="918708" y="2308596"/>
                </a:cubicBezTo>
                <a:cubicBezTo>
                  <a:pt x="1000828" y="2229026"/>
                  <a:pt x="1057539" y="2130904"/>
                  <a:pt x="1081894" y="2018186"/>
                </a:cubicBezTo>
                <a:cubicBezTo>
                  <a:pt x="1101412" y="1927714"/>
                  <a:pt x="1059649" y="1851836"/>
                  <a:pt x="973133" y="1822909"/>
                </a:cubicBezTo>
                <a:cubicBezTo>
                  <a:pt x="853821" y="1782992"/>
                  <a:pt x="733278" y="1787300"/>
                  <a:pt x="618099" y="1839790"/>
                </a:cubicBezTo>
                <a:cubicBezTo>
                  <a:pt x="554883" y="1868453"/>
                  <a:pt x="519186" y="1920504"/>
                  <a:pt x="515405" y="1994183"/>
                </a:cubicBezTo>
                <a:close/>
                <a:moveTo>
                  <a:pt x="2380781" y="1836186"/>
                </a:moveTo>
                <a:cubicBezTo>
                  <a:pt x="2333303" y="1841285"/>
                  <a:pt x="2295056" y="1843044"/>
                  <a:pt x="2257777" y="1849902"/>
                </a:cubicBezTo>
                <a:cubicBezTo>
                  <a:pt x="2139344" y="1871882"/>
                  <a:pt x="2077798" y="1967543"/>
                  <a:pt x="2111033" y="2083425"/>
                </a:cubicBezTo>
                <a:cubicBezTo>
                  <a:pt x="2143477" y="2196406"/>
                  <a:pt x="2208716" y="2289077"/>
                  <a:pt x="2305256" y="2357042"/>
                </a:cubicBezTo>
                <a:cubicBezTo>
                  <a:pt x="2384738" y="2413049"/>
                  <a:pt x="2463253" y="2409180"/>
                  <a:pt x="2524184" y="2334270"/>
                </a:cubicBezTo>
                <a:cubicBezTo>
                  <a:pt x="2579751" y="2265954"/>
                  <a:pt x="2628900" y="2189461"/>
                  <a:pt x="2666004" y="2109626"/>
                </a:cubicBezTo>
                <a:cubicBezTo>
                  <a:pt x="2715768" y="2002712"/>
                  <a:pt x="2659233" y="1894479"/>
                  <a:pt x="2544230" y="1863002"/>
                </a:cubicBezTo>
                <a:cubicBezTo>
                  <a:pt x="2488399" y="1847703"/>
                  <a:pt x="2429403" y="1843835"/>
                  <a:pt x="2380781" y="1836186"/>
                </a:cubicBezTo>
                <a:close/>
                <a:moveTo>
                  <a:pt x="1901249" y="614494"/>
                </a:moveTo>
                <a:cubicBezTo>
                  <a:pt x="1902304" y="527011"/>
                  <a:pt x="1862123" y="471707"/>
                  <a:pt x="1780443" y="450957"/>
                </a:cubicBezTo>
                <a:cubicBezTo>
                  <a:pt x="1685573" y="426867"/>
                  <a:pt x="1589297" y="424405"/>
                  <a:pt x="1493462" y="444803"/>
                </a:cubicBezTo>
                <a:cubicBezTo>
                  <a:pt x="1362896" y="472587"/>
                  <a:pt x="1311285" y="562796"/>
                  <a:pt x="1363336" y="686415"/>
                </a:cubicBezTo>
                <a:cubicBezTo>
                  <a:pt x="1397625" y="767832"/>
                  <a:pt x="1441939" y="846348"/>
                  <a:pt x="1491176" y="919939"/>
                </a:cubicBezTo>
                <a:cubicBezTo>
                  <a:pt x="1558612" y="1020787"/>
                  <a:pt x="1653745" y="1028788"/>
                  <a:pt x="1744833" y="947899"/>
                </a:cubicBezTo>
                <a:cubicBezTo>
                  <a:pt x="1845329" y="858657"/>
                  <a:pt x="1893863" y="744357"/>
                  <a:pt x="1901249" y="614494"/>
                </a:cubicBezTo>
                <a:close/>
                <a:moveTo>
                  <a:pt x="2588720" y="1382239"/>
                </a:moveTo>
                <a:cubicBezTo>
                  <a:pt x="2673829" y="1349268"/>
                  <a:pt x="2708734" y="1275676"/>
                  <a:pt x="2688863" y="1186610"/>
                </a:cubicBezTo>
                <a:cubicBezTo>
                  <a:pt x="2666883" y="1088048"/>
                  <a:pt x="2619493" y="1000037"/>
                  <a:pt x="2557331" y="921961"/>
                </a:cubicBezTo>
                <a:cubicBezTo>
                  <a:pt x="2494026" y="842391"/>
                  <a:pt x="2385969" y="833071"/>
                  <a:pt x="2307893" y="903585"/>
                </a:cubicBezTo>
                <a:cubicBezTo>
                  <a:pt x="2213815" y="988519"/>
                  <a:pt x="2151038" y="1095961"/>
                  <a:pt x="2129057" y="1222482"/>
                </a:cubicBezTo>
                <a:cubicBezTo>
                  <a:pt x="2116045" y="1297745"/>
                  <a:pt x="2150159" y="1361225"/>
                  <a:pt x="2221816" y="1388130"/>
                </a:cubicBezTo>
                <a:cubicBezTo>
                  <a:pt x="2276768" y="1408704"/>
                  <a:pt x="2528492" y="1405538"/>
                  <a:pt x="2588720" y="1382239"/>
                </a:cubicBezTo>
                <a:close/>
              </a:path>
            </a:pathLst>
          </a:custGeom>
          <a:solidFill>
            <a:srgbClr val="00BDFB"/>
          </a:solidFill>
          <a:ln w="8788" cap="flat">
            <a:noFill/>
            <a:prstDash val="solid"/>
            <a:miter/>
          </a:ln>
        </p:spPr>
        <p:txBody>
          <a:bodyPr rtlCol="0" anchor="ctr"/>
          <a:p>
            <a:endParaRPr lang="ko-KR" altLang="en-US"/>
          </a:p>
        </p:txBody>
      </p:sp>
      <p:sp>
        <p:nvSpPr>
          <p:cNvPr id="63" name="Pie 24"/>
          <p:cNvSpPr/>
          <p:nvPr>
            <p:custDataLst>
              <p:tags r:id="rId25"/>
            </p:custDataLst>
          </p:nvPr>
        </p:nvSpPr>
        <p:spPr>
          <a:xfrm>
            <a:off x="4121150" y="4413885"/>
            <a:ext cx="274955" cy="289560"/>
          </a:xfrm>
          <a:custGeom>
            <a:avLst/>
            <a:gdLst/>
            <a:ahLst/>
            <a:cxnLst/>
            <a:rect l="l" t="t" r="r" b="b"/>
            <a:pathLst>
              <a:path w="3228711" h="3210836">
                <a:moveTo>
                  <a:pt x="351626" y="695968"/>
                </a:moveTo>
                <a:lnTo>
                  <a:pt x="1548007" y="1678300"/>
                </a:lnTo>
                <a:lnTo>
                  <a:pt x="236194" y="2500159"/>
                </a:lnTo>
                <a:cubicBezTo>
                  <a:pt x="-116985" y="1936431"/>
                  <a:pt x="-70514" y="1210092"/>
                  <a:pt x="351626" y="695968"/>
                </a:cubicBezTo>
                <a:close/>
                <a:moveTo>
                  <a:pt x="1957429" y="262366"/>
                </a:moveTo>
                <a:cubicBezTo>
                  <a:pt x="2634256" y="359480"/>
                  <a:pt x="3156733" y="907132"/>
                  <a:pt x="3221913" y="1587776"/>
                </a:cubicBezTo>
                <a:cubicBezTo>
                  <a:pt x="3287093" y="2268421"/>
                  <a:pt x="2878048" y="2905277"/>
                  <a:pt x="2231953" y="3129078"/>
                </a:cubicBezTo>
                <a:cubicBezTo>
                  <a:pt x="1585858" y="3352879"/>
                  <a:pt x="870522" y="3105497"/>
                  <a:pt x="500715" y="2530372"/>
                </a:cubicBezTo>
                <a:lnTo>
                  <a:pt x="1746987" y="1729019"/>
                </a:lnTo>
                <a:close/>
                <a:moveTo>
                  <a:pt x="1604447" y="200"/>
                </a:moveTo>
                <a:cubicBezTo>
                  <a:pt x="1665125" y="-778"/>
                  <a:pt x="1726175" y="1809"/>
                  <a:pt x="1787307" y="8072"/>
                </a:cubicBezTo>
                <a:lnTo>
                  <a:pt x="1629532" y="1548011"/>
                </a:lnTo>
                <a:lnTo>
                  <a:pt x="483856" y="506987"/>
                </a:lnTo>
                <a:cubicBezTo>
                  <a:pt x="773141" y="188622"/>
                  <a:pt x="1179697" y="7051"/>
                  <a:pt x="1604447" y="20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ko-KR" altLang="en-US" sz="2700">
              <a:solidFill>
                <a:schemeClr val="tx1"/>
              </a:solidFill>
            </a:endParaRPr>
          </a:p>
        </p:txBody>
      </p:sp>
      <p:pic>
        <p:nvPicPr>
          <p:cNvPr id="44" name="Picture 43"/>
          <p:cNvPicPr>
            <a:picLocks noChangeAspect="1"/>
          </p:cNvPicPr>
          <p:nvPr>
            <p:custDataLst>
              <p:tags r:id="rId26"/>
            </p:custDataLst>
          </p:nvPr>
        </p:nvPicPr>
        <p:blipFill>
          <a:blip r:embed="rId27"/>
          <a:stretch>
            <a:fillRect/>
          </a:stretch>
        </p:blipFill>
        <p:spPr>
          <a:xfrm>
            <a:off x="752475" y="4413885"/>
            <a:ext cx="1612265" cy="1577975"/>
          </a:xfrm>
          <a:prstGeom prst="rect">
            <a:avLst/>
          </a:prstGeom>
        </p:spPr>
      </p:pic>
      <p:pic>
        <p:nvPicPr>
          <p:cNvPr id="45" name="Picture 44"/>
          <p:cNvPicPr>
            <a:picLocks noChangeAspect="1"/>
          </p:cNvPicPr>
          <p:nvPr>
            <p:custDataLst>
              <p:tags r:id="rId28"/>
            </p:custDataLst>
          </p:nvPr>
        </p:nvPicPr>
        <p:blipFill>
          <a:blip r:embed="rId29"/>
          <a:stretch>
            <a:fillRect/>
          </a:stretch>
        </p:blipFill>
        <p:spPr>
          <a:xfrm>
            <a:off x="9903460" y="2145665"/>
            <a:ext cx="1532255" cy="1569085"/>
          </a:xfrm>
          <a:prstGeom prst="rect">
            <a:avLst/>
          </a:prstGeom>
        </p:spPr>
      </p:pic>
      <p:cxnSp>
        <p:nvCxnSpPr>
          <p:cNvPr id="46" name="Straight Arrow Connector 45"/>
          <p:cNvCxnSpPr>
            <a:endCxn id="16" idx="0"/>
          </p:cNvCxnSpPr>
          <p:nvPr/>
        </p:nvCxnSpPr>
        <p:spPr>
          <a:xfrm flipV="1">
            <a:off x="1927860" y="4015740"/>
            <a:ext cx="457835" cy="407035"/>
          </a:xfrm>
          <a:prstGeom prst="straightConnector1">
            <a:avLst/>
          </a:prstGeom>
          <a:ln w="34925">
            <a:tailEnd type="arrow"/>
          </a:ln>
        </p:spPr>
        <p:style>
          <a:lnRef idx="2">
            <a:schemeClr val="accent1"/>
          </a:lnRef>
          <a:fillRef idx="0">
            <a:srgbClr val="FFFFFF"/>
          </a:fillRef>
          <a:effectRef idx="0">
            <a:srgbClr val="FFFFFF"/>
          </a:effectRef>
          <a:fontRef idx="minor">
            <a:schemeClr val="tx1"/>
          </a:fontRef>
        </p:style>
      </p:cxnSp>
      <p:cxnSp>
        <p:nvCxnSpPr>
          <p:cNvPr id="47" name="Straight Arrow Connector 46"/>
          <p:cNvCxnSpPr>
            <a:stCxn id="21" idx="0"/>
          </p:cNvCxnSpPr>
          <p:nvPr/>
        </p:nvCxnSpPr>
        <p:spPr>
          <a:xfrm flipV="1">
            <a:off x="9449435" y="3550285"/>
            <a:ext cx="443230" cy="474345"/>
          </a:xfrm>
          <a:prstGeom prst="straightConnector1">
            <a:avLst/>
          </a:prstGeom>
          <a:ln w="31750">
            <a:gradFill>
              <a:gsLst>
                <a:gs pos="0">
                  <a:schemeClr val="accent1">
                    <a:hueOff val="-4200000"/>
                  </a:schemeClr>
                </a:gs>
                <a:gs pos="100000">
                  <a:schemeClr val="accent1"/>
                </a:gs>
              </a:gsLst>
            </a:gradFill>
            <a:tailEnd type="arrow" w="med" len="med"/>
          </a:ln>
        </p:spPr>
        <p:style>
          <a:lnRef idx="0">
            <a:srgbClr val="FFFFFF"/>
          </a:lnRef>
          <a:fillRef idx="0">
            <a:srgbClr val="FFFFFF"/>
          </a:fillRef>
          <a:effectRef idx="0">
            <a:srgbClr val="FFFFFF"/>
          </a:effectRef>
          <a:fontRef idx="minor">
            <a:schemeClr val="tx1"/>
          </a:fontRef>
        </p:style>
      </p:cxnSp>
      <p:pic>
        <p:nvPicPr>
          <p:cNvPr id="3" name="Picture 2"/>
          <p:cNvPicPr>
            <a:picLocks noChangeAspect="1"/>
          </p:cNvPicPr>
          <p:nvPr>
            <p:custDataLst>
              <p:tags r:id="rId30"/>
            </p:custDataLst>
          </p:nvPr>
        </p:nvPicPr>
        <p:blipFill>
          <a:blip r:embed="rId27"/>
          <a:stretch>
            <a:fillRect/>
          </a:stretch>
        </p:blipFill>
        <p:spPr>
          <a:xfrm>
            <a:off x="7267575" y="3116580"/>
            <a:ext cx="746125" cy="730885"/>
          </a:xfrm>
          <a:prstGeom prst="rect">
            <a:avLst/>
          </a:prstGeom>
        </p:spPr>
      </p:pic>
      <p:pic>
        <p:nvPicPr>
          <p:cNvPr id="4" name="Picture 3" descr="output_image"/>
          <p:cNvPicPr>
            <a:picLocks noChangeAspect="1"/>
          </p:cNvPicPr>
          <p:nvPr/>
        </p:nvPicPr>
        <p:blipFill>
          <a:blip r:embed="rId31"/>
          <a:stretch>
            <a:fillRect/>
          </a:stretch>
        </p:blipFill>
        <p:spPr>
          <a:xfrm>
            <a:off x="7390130" y="3009900"/>
            <a:ext cx="727075" cy="731520"/>
          </a:xfrm>
          <a:prstGeom prst="rect">
            <a:avLst/>
          </a:prstGeom>
        </p:spPr>
      </p:pic>
      <p:pic>
        <p:nvPicPr>
          <p:cNvPr id="7" name="Picture 6" descr="output_image"/>
          <p:cNvPicPr>
            <a:picLocks noChangeAspect="1"/>
          </p:cNvPicPr>
          <p:nvPr>
            <p:custDataLst>
              <p:tags r:id="rId32"/>
            </p:custDataLst>
          </p:nvPr>
        </p:nvPicPr>
        <p:blipFill>
          <a:blip r:embed="rId31"/>
          <a:stretch>
            <a:fillRect/>
          </a:stretch>
        </p:blipFill>
        <p:spPr>
          <a:xfrm>
            <a:off x="6186170" y="4199255"/>
            <a:ext cx="817880" cy="730250"/>
          </a:xfrm>
          <a:prstGeom prst="rect">
            <a:avLst/>
          </a:prstGeom>
        </p:spPr>
      </p:pic>
      <p:pic>
        <p:nvPicPr>
          <p:cNvPr id="13" name="Picture 12"/>
          <p:cNvPicPr>
            <a:picLocks noChangeAspect="1"/>
          </p:cNvPicPr>
          <p:nvPr>
            <p:custDataLst>
              <p:tags r:id="rId33"/>
            </p:custDataLst>
          </p:nvPr>
        </p:nvPicPr>
        <p:blipFill>
          <a:blip r:embed="rId34"/>
          <a:stretch>
            <a:fillRect/>
          </a:stretch>
        </p:blipFill>
        <p:spPr>
          <a:xfrm>
            <a:off x="4989195" y="3060700"/>
            <a:ext cx="817245" cy="7277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EdgeFilter</a:t>
            </a:r>
            <a:endParaRPr lang="en-US" dirty="0"/>
          </a:p>
        </p:txBody>
      </p:sp>
      <p:sp>
        <p:nvSpPr>
          <p:cNvPr id="3" name="Freeform 2"/>
          <p:cNvSpPr/>
          <p:nvPr/>
        </p:nvSpPr>
        <p:spPr>
          <a:xfrm>
            <a:off x="3439587" y="2873568"/>
            <a:ext cx="566951" cy="2123308"/>
          </a:xfrm>
          <a:custGeom>
            <a:avLst/>
            <a:gdLst>
              <a:gd name="connsiteX0" fmla="*/ 0 w 828136"/>
              <a:gd name="connsiteY0" fmla="*/ 422694 h 2018581"/>
              <a:gd name="connsiteX1" fmla="*/ 414068 w 828136"/>
              <a:gd name="connsiteY1" fmla="*/ 2018581 h 2018581"/>
              <a:gd name="connsiteX2" fmla="*/ 828136 w 828136"/>
              <a:gd name="connsiteY2" fmla="*/ 1570007 h 2018581"/>
              <a:gd name="connsiteX3" fmla="*/ 465826 w 828136"/>
              <a:gd name="connsiteY3" fmla="*/ 0 h 2018581"/>
              <a:gd name="connsiteX4" fmla="*/ 0 w 828136"/>
              <a:gd name="connsiteY4" fmla="*/ 422694 h 2018581"/>
              <a:gd name="connsiteX0-1" fmla="*/ 0 w 849567"/>
              <a:gd name="connsiteY0-2" fmla="*/ 422694 h 2018581"/>
              <a:gd name="connsiteX1-3" fmla="*/ 414068 w 849567"/>
              <a:gd name="connsiteY1-4" fmla="*/ 2018581 h 2018581"/>
              <a:gd name="connsiteX2-5" fmla="*/ 849567 w 849567"/>
              <a:gd name="connsiteY2-6" fmla="*/ 1567626 h 2018581"/>
              <a:gd name="connsiteX3-7" fmla="*/ 465826 w 849567"/>
              <a:gd name="connsiteY3-8" fmla="*/ 0 h 2018581"/>
              <a:gd name="connsiteX4-9" fmla="*/ 0 w 849567"/>
              <a:gd name="connsiteY4-10" fmla="*/ 422694 h 2018581"/>
              <a:gd name="connsiteX0-11" fmla="*/ 0 w 849567"/>
              <a:gd name="connsiteY0-12" fmla="*/ 422694 h 2018581"/>
              <a:gd name="connsiteX1-13" fmla="*/ 404543 w 849567"/>
              <a:gd name="connsiteY1-14" fmla="*/ 2018581 h 2018581"/>
              <a:gd name="connsiteX2-15" fmla="*/ 849567 w 849567"/>
              <a:gd name="connsiteY2-16" fmla="*/ 1567626 h 2018581"/>
              <a:gd name="connsiteX3-17" fmla="*/ 465826 w 849567"/>
              <a:gd name="connsiteY3-18" fmla="*/ 0 h 2018581"/>
              <a:gd name="connsiteX4-19" fmla="*/ 0 w 849567"/>
              <a:gd name="connsiteY4-20" fmla="*/ 422694 h 2018581"/>
              <a:gd name="connsiteX0-21" fmla="*/ 0 w 849567"/>
              <a:gd name="connsiteY0-22" fmla="*/ 434600 h 2030487"/>
              <a:gd name="connsiteX1-23" fmla="*/ 404543 w 849567"/>
              <a:gd name="connsiteY1-24" fmla="*/ 2030487 h 2030487"/>
              <a:gd name="connsiteX2-25" fmla="*/ 849567 w 849567"/>
              <a:gd name="connsiteY2-26" fmla="*/ 1579532 h 2030487"/>
              <a:gd name="connsiteX3-27" fmla="*/ 449157 w 849567"/>
              <a:gd name="connsiteY3-28" fmla="*/ 0 h 2030487"/>
              <a:gd name="connsiteX4-29" fmla="*/ 0 w 849567"/>
              <a:gd name="connsiteY4-30" fmla="*/ 434600 h 2030487"/>
              <a:gd name="connsiteX0-31" fmla="*/ 0 w 849567"/>
              <a:gd name="connsiteY0-32" fmla="*/ 434600 h 2030487"/>
              <a:gd name="connsiteX1-33" fmla="*/ 404543 w 849567"/>
              <a:gd name="connsiteY1-34" fmla="*/ 2030487 h 2030487"/>
              <a:gd name="connsiteX2-35" fmla="*/ 849567 w 849567"/>
              <a:gd name="connsiteY2-36" fmla="*/ 1579532 h 2030487"/>
              <a:gd name="connsiteX3-37" fmla="*/ 449157 w 849567"/>
              <a:gd name="connsiteY3-38" fmla="*/ 0 h 2030487"/>
              <a:gd name="connsiteX4-39" fmla="*/ 0 w 849567"/>
              <a:gd name="connsiteY4-40" fmla="*/ 434600 h 2030487"/>
              <a:gd name="connsiteX0-41" fmla="*/ 0 w 849567"/>
              <a:gd name="connsiteY0-42" fmla="*/ 436981 h 2032868"/>
              <a:gd name="connsiteX1-43" fmla="*/ 404543 w 849567"/>
              <a:gd name="connsiteY1-44" fmla="*/ 2032868 h 2032868"/>
              <a:gd name="connsiteX2-45" fmla="*/ 849567 w 849567"/>
              <a:gd name="connsiteY2-46" fmla="*/ 1581913 h 2032868"/>
              <a:gd name="connsiteX3-47" fmla="*/ 442013 w 849567"/>
              <a:gd name="connsiteY3-48" fmla="*/ 0 h 2032868"/>
              <a:gd name="connsiteX4-49" fmla="*/ 0 w 849567"/>
              <a:gd name="connsiteY4-50" fmla="*/ 436981 h 2032868"/>
              <a:gd name="connsiteX0-51" fmla="*/ 0 w 851948"/>
              <a:gd name="connsiteY0-52" fmla="*/ 453650 h 2032868"/>
              <a:gd name="connsiteX1-53" fmla="*/ 406924 w 851948"/>
              <a:gd name="connsiteY1-54" fmla="*/ 2032868 h 2032868"/>
              <a:gd name="connsiteX2-55" fmla="*/ 851948 w 851948"/>
              <a:gd name="connsiteY2-56" fmla="*/ 1581913 h 2032868"/>
              <a:gd name="connsiteX3-57" fmla="*/ 444394 w 851948"/>
              <a:gd name="connsiteY3-58" fmla="*/ 0 h 2032868"/>
              <a:gd name="connsiteX4-59" fmla="*/ 0 w 851948"/>
              <a:gd name="connsiteY4-60" fmla="*/ 453650 h 2032868"/>
              <a:gd name="connsiteX0-61" fmla="*/ 0 w 844804"/>
              <a:gd name="connsiteY0-62" fmla="*/ 444125 h 2032868"/>
              <a:gd name="connsiteX1-63" fmla="*/ 399780 w 844804"/>
              <a:gd name="connsiteY1-64" fmla="*/ 2032868 h 2032868"/>
              <a:gd name="connsiteX2-65" fmla="*/ 844804 w 844804"/>
              <a:gd name="connsiteY2-66" fmla="*/ 1581913 h 2032868"/>
              <a:gd name="connsiteX3-67" fmla="*/ 437250 w 844804"/>
              <a:gd name="connsiteY3-68" fmla="*/ 0 h 2032868"/>
              <a:gd name="connsiteX4-69" fmla="*/ 0 w 844804"/>
              <a:gd name="connsiteY4-70" fmla="*/ 444125 h 2032868"/>
              <a:gd name="connsiteX0-71" fmla="*/ 0 w 844804"/>
              <a:gd name="connsiteY0-72" fmla="*/ 444125 h 2032868"/>
              <a:gd name="connsiteX1-73" fmla="*/ 399780 w 844804"/>
              <a:gd name="connsiteY1-74" fmla="*/ 2032868 h 2032868"/>
              <a:gd name="connsiteX2-75" fmla="*/ 844804 w 844804"/>
              <a:gd name="connsiteY2-76" fmla="*/ 1581913 h 2032868"/>
              <a:gd name="connsiteX3-77" fmla="*/ 437250 w 844804"/>
              <a:gd name="connsiteY3-78" fmla="*/ 0 h 2032868"/>
              <a:gd name="connsiteX4-79" fmla="*/ 0 w 844804"/>
              <a:gd name="connsiteY4-80" fmla="*/ 444125 h 2032868"/>
              <a:gd name="connsiteX0-81" fmla="*/ 0 w 856710"/>
              <a:gd name="connsiteY0-82" fmla="*/ 448888 h 2032868"/>
              <a:gd name="connsiteX1-83" fmla="*/ 411686 w 856710"/>
              <a:gd name="connsiteY1-84" fmla="*/ 2032868 h 2032868"/>
              <a:gd name="connsiteX2-85" fmla="*/ 856710 w 856710"/>
              <a:gd name="connsiteY2-86" fmla="*/ 1581913 h 2032868"/>
              <a:gd name="connsiteX3-87" fmla="*/ 449156 w 856710"/>
              <a:gd name="connsiteY3-88" fmla="*/ 0 h 2032868"/>
              <a:gd name="connsiteX4-89" fmla="*/ 0 w 856710"/>
              <a:gd name="connsiteY4-90" fmla="*/ 448888 h 2032868"/>
              <a:gd name="connsiteX0-91" fmla="*/ 0 w 856710"/>
              <a:gd name="connsiteY0-92" fmla="*/ 486988 h 2070968"/>
              <a:gd name="connsiteX1-93" fmla="*/ 411686 w 856710"/>
              <a:gd name="connsiteY1-94" fmla="*/ 2070968 h 2070968"/>
              <a:gd name="connsiteX2-95" fmla="*/ 856710 w 856710"/>
              <a:gd name="connsiteY2-96" fmla="*/ 1620013 h 2070968"/>
              <a:gd name="connsiteX3-97" fmla="*/ 763481 w 856710"/>
              <a:gd name="connsiteY3-98" fmla="*/ 0 h 2070968"/>
              <a:gd name="connsiteX4-99" fmla="*/ 0 w 856710"/>
              <a:gd name="connsiteY4-100" fmla="*/ 486988 h 2070968"/>
              <a:gd name="connsiteX0-101" fmla="*/ 0 w 856710"/>
              <a:gd name="connsiteY0-102" fmla="*/ 486988 h 2070968"/>
              <a:gd name="connsiteX1-103" fmla="*/ 411686 w 856710"/>
              <a:gd name="connsiteY1-104" fmla="*/ 2070968 h 2070968"/>
              <a:gd name="connsiteX2-105" fmla="*/ 856710 w 856710"/>
              <a:gd name="connsiteY2-106" fmla="*/ 1620013 h 2070968"/>
              <a:gd name="connsiteX3-107" fmla="*/ 763481 w 856710"/>
              <a:gd name="connsiteY3-108" fmla="*/ 0 h 2070968"/>
              <a:gd name="connsiteX4-109" fmla="*/ 0 w 856710"/>
              <a:gd name="connsiteY4-110" fmla="*/ 486988 h 2070968"/>
              <a:gd name="connsiteX0-111" fmla="*/ 0 w 856710"/>
              <a:gd name="connsiteY0-112" fmla="*/ 486988 h 2070968"/>
              <a:gd name="connsiteX1-113" fmla="*/ 411686 w 856710"/>
              <a:gd name="connsiteY1-114" fmla="*/ 2070968 h 2070968"/>
              <a:gd name="connsiteX2-115" fmla="*/ 856710 w 856710"/>
              <a:gd name="connsiteY2-116" fmla="*/ 1620013 h 2070968"/>
              <a:gd name="connsiteX3-117" fmla="*/ 763481 w 856710"/>
              <a:gd name="connsiteY3-118" fmla="*/ 0 h 2070968"/>
              <a:gd name="connsiteX4-119" fmla="*/ 0 w 856710"/>
              <a:gd name="connsiteY4-120" fmla="*/ 486988 h 2070968"/>
              <a:gd name="connsiteX0-121" fmla="*/ 0 w 856710"/>
              <a:gd name="connsiteY0-122" fmla="*/ 486988 h 2070968"/>
              <a:gd name="connsiteX1-123" fmla="*/ 411686 w 856710"/>
              <a:gd name="connsiteY1-124" fmla="*/ 2070968 h 2070968"/>
              <a:gd name="connsiteX2-125" fmla="*/ 856710 w 856710"/>
              <a:gd name="connsiteY2-126" fmla="*/ 1620013 h 2070968"/>
              <a:gd name="connsiteX3-127" fmla="*/ 763481 w 856710"/>
              <a:gd name="connsiteY3-128" fmla="*/ 0 h 2070968"/>
              <a:gd name="connsiteX4-129" fmla="*/ 0 w 856710"/>
              <a:gd name="connsiteY4-130" fmla="*/ 486988 h 2070968"/>
              <a:gd name="connsiteX0-131" fmla="*/ 0 w 856710"/>
              <a:gd name="connsiteY0-132" fmla="*/ 486988 h 2070968"/>
              <a:gd name="connsiteX1-133" fmla="*/ 411686 w 856710"/>
              <a:gd name="connsiteY1-134" fmla="*/ 2070968 h 2070968"/>
              <a:gd name="connsiteX2-135" fmla="*/ 856710 w 856710"/>
              <a:gd name="connsiteY2-136" fmla="*/ 1620013 h 2070968"/>
              <a:gd name="connsiteX3-137" fmla="*/ 763481 w 856710"/>
              <a:gd name="connsiteY3-138" fmla="*/ 0 h 2070968"/>
              <a:gd name="connsiteX4-139" fmla="*/ 0 w 856710"/>
              <a:gd name="connsiteY4-140" fmla="*/ 486988 h 2070968"/>
              <a:gd name="connsiteX0-141" fmla="*/ 0 w 590010"/>
              <a:gd name="connsiteY0-142" fmla="*/ 486988 h 2070968"/>
              <a:gd name="connsiteX1-143" fmla="*/ 144986 w 590010"/>
              <a:gd name="connsiteY1-144" fmla="*/ 2070968 h 2070968"/>
              <a:gd name="connsiteX2-145" fmla="*/ 590010 w 590010"/>
              <a:gd name="connsiteY2-146" fmla="*/ 1620013 h 2070968"/>
              <a:gd name="connsiteX3-147" fmla="*/ 496781 w 590010"/>
              <a:gd name="connsiteY3-148" fmla="*/ 0 h 2070968"/>
              <a:gd name="connsiteX4-149" fmla="*/ 0 w 590010"/>
              <a:gd name="connsiteY4-150" fmla="*/ 486988 h 2070968"/>
              <a:gd name="connsiteX0-151" fmla="*/ 0 w 590010"/>
              <a:gd name="connsiteY0-152" fmla="*/ 515563 h 2070968"/>
              <a:gd name="connsiteX1-153" fmla="*/ 144986 w 590010"/>
              <a:gd name="connsiteY1-154" fmla="*/ 2070968 h 2070968"/>
              <a:gd name="connsiteX2-155" fmla="*/ 590010 w 590010"/>
              <a:gd name="connsiteY2-156" fmla="*/ 1620013 h 2070968"/>
              <a:gd name="connsiteX3-157" fmla="*/ 496781 w 590010"/>
              <a:gd name="connsiteY3-158" fmla="*/ 0 h 2070968"/>
              <a:gd name="connsiteX4-159" fmla="*/ 0 w 590010"/>
              <a:gd name="connsiteY4-160" fmla="*/ 515563 h 2070968"/>
              <a:gd name="connsiteX0-161" fmla="*/ 0 w 593089"/>
              <a:gd name="connsiteY0-162" fmla="*/ 487854 h 2070968"/>
              <a:gd name="connsiteX1-163" fmla="*/ 148065 w 593089"/>
              <a:gd name="connsiteY1-164" fmla="*/ 2070968 h 2070968"/>
              <a:gd name="connsiteX2-165" fmla="*/ 593089 w 593089"/>
              <a:gd name="connsiteY2-166" fmla="*/ 1620013 h 2070968"/>
              <a:gd name="connsiteX3-167" fmla="*/ 499860 w 593089"/>
              <a:gd name="connsiteY3-168" fmla="*/ 0 h 2070968"/>
              <a:gd name="connsiteX4-169" fmla="*/ 0 w 593089"/>
              <a:gd name="connsiteY4-170" fmla="*/ 487854 h 2070968"/>
              <a:gd name="connsiteX0-171" fmla="*/ 0 w 593089"/>
              <a:gd name="connsiteY0-172" fmla="*/ 494012 h 2077126"/>
              <a:gd name="connsiteX1-173" fmla="*/ 148065 w 593089"/>
              <a:gd name="connsiteY1-174" fmla="*/ 2077126 h 2077126"/>
              <a:gd name="connsiteX2-175" fmla="*/ 593089 w 593089"/>
              <a:gd name="connsiteY2-176" fmla="*/ 1626171 h 2077126"/>
              <a:gd name="connsiteX3-177" fmla="*/ 493702 w 593089"/>
              <a:gd name="connsiteY3-178" fmla="*/ 0 h 2077126"/>
              <a:gd name="connsiteX4-179" fmla="*/ 0 w 593089"/>
              <a:gd name="connsiteY4-180" fmla="*/ 494012 h 2077126"/>
              <a:gd name="connsiteX0-181" fmla="*/ 0 w 593089"/>
              <a:gd name="connsiteY0-182" fmla="*/ 494012 h 2077126"/>
              <a:gd name="connsiteX1-183" fmla="*/ 148065 w 593089"/>
              <a:gd name="connsiteY1-184" fmla="*/ 2077126 h 2077126"/>
              <a:gd name="connsiteX2-185" fmla="*/ 593089 w 593089"/>
              <a:gd name="connsiteY2-186" fmla="*/ 1626171 h 2077126"/>
              <a:gd name="connsiteX3-187" fmla="*/ 493702 w 593089"/>
              <a:gd name="connsiteY3-188" fmla="*/ 0 h 2077126"/>
              <a:gd name="connsiteX4-189" fmla="*/ 0 w 593089"/>
              <a:gd name="connsiteY4-190" fmla="*/ 494012 h 2077126"/>
              <a:gd name="connsiteX0-191" fmla="*/ 0 w 593089"/>
              <a:gd name="connsiteY0-192" fmla="*/ 494012 h 2123308"/>
              <a:gd name="connsiteX1-193" fmla="*/ 86489 w 593089"/>
              <a:gd name="connsiteY1-194" fmla="*/ 2123308 h 2123308"/>
              <a:gd name="connsiteX2-195" fmla="*/ 593089 w 593089"/>
              <a:gd name="connsiteY2-196" fmla="*/ 1626171 h 2123308"/>
              <a:gd name="connsiteX3-197" fmla="*/ 493702 w 593089"/>
              <a:gd name="connsiteY3-198" fmla="*/ 0 h 2123308"/>
              <a:gd name="connsiteX4-199" fmla="*/ 0 w 593089"/>
              <a:gd name="connsiteY4-200" fmla="*/ 494012 h 2123308"/>
              <a:gd name="connsiteX0-201" fmla="*/ 0 w 590010"/>
              <a:gd name="connsiteY0-202" fmla="*/ 503248 h 2123308"/>
              <a:gd name="connsiteX1-203" fmla="*/ 83410 w 590010"/>
              <a:gd name="connsiteY1-204" fmla="*/ 2123308 h 2123308"/>
              <a:gd name="connsiteX2-205" fmla="*/ 590010 w 590010"/>
              <a:gd name="connsiteY2-206" fmla="*/ 1626171 h 2123308"/>
              <a:gd name="connsiteX3-207" fmla="*/ 490623 w 590010"/>
              <a:gd name="connsiteY3-208" fmla="*/ 0 h 2123308"/>
              <a:gd name="connsiteX4-209" fmla="*/ 0 w 590010"/>
              <a:gd name="connsiteY4-210" fmla="*/ 503248 h 2123308"/>
              <a:gd name="connsiteX0-211" fmla="*/ 0 w 593089"/>
              <a:gd name="connsiteY0-212" fmla="*/ 497090 h 2123308"/>
              <a:gd name="connsiteX1-213" fmla="*/ 86489 w 593089"/>
              <a:gd name="connsiteY1-214" fmla="*/ 2123308 h 2123308"/>
              <a:gd name="connsiteX2-215" fmla="*/ 593089 w 593089"/>
              <a:gd name="connsiteY2-216" fmla="*/ 1626171 h 2123308"/>
              <a:gd name="connsiteX3-217" fmla="*/ 493702 w 593089"/>
              <a:gd name="connsiteY3-218" fmla="*/ 0 h 2123308"/>
              <a:gd name="connsiteX4-219" fmla="*/ 0 w 593089"/>
              <a:gd name="connsiteY4-220" fmla="*/ 497090 h 212330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93089" h="2123308">
                <a:moveTo>
                  <a:pt x="0" y="497090"/>
                </a:moveTo>
                <a:lnTo>
                  <a:pt x="86489" y="2123308"/>
                </a:lnTo>
                <a:lnTo>
                  <a:pt x="593089" y="1626171"/>
                </a:lnTo>
                <a:cubicBezTo>
                  <a:pt x="571538" y="1060767"/>
                  <a:pt x="534303" y="813054"/>
                  <a:pt x="493702" y="0"/>
                </a:cubicBezTo>
                <a:cubicBezTo>
                  <a:pt x="339509" y="169088"/>
                  <a:pt x="149719" y="345079"/>
                  <a:pt x="0" y="497090"/>
                </a:cubicBez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4" name="Freeform 2"/>
          <p:cNvSpPr/>
          <p:nvPr/>
        </p:nvSpPr>
        <p:spPr>
          <a:xfrm>
            <a:off x="4970343" y="2872171"/>
            <a:ext cx="566951" cy="2123308"/>
          </a:xfrm>
          <a:custGeom>
            <a:avLst/>
            <a:gdLst>
              <a:gd name="connsiteX0" fmla="*/ 0 w 828136"/>
              <a:gd name="connsiteY0" fmla="*/ 422694 h 2018581"/>
              <a:gd name="connsiteX1" fmla="*/ 414068 w 828136"/>
              <a:gd name="connsiteY1" fmla="*/ 2018581 h 2018581"/>
              <a:gd name="connsiteX2" fmla="*/ 828136 w 828136"/>
              <a:gd name="connsiteY2" fmla="*/ 1570007 h 2018581"/>
              <a:gd name="connsiteX3" fmla="*/ 465826 w 828136"/>
              <a:gd name="connsiteY3" fmla="*/ 0 h 2018581"/>
              <a:gd name="connsiteX4" fmla="*/ 0 w 828136"/>
              <a:gd name="connsiteY4" fmla="*/ 422694 h 2018581"/>
              <a:gd name="connsiteX0-1" fmla="*/ 0 w 849567"/>
              <a:gd name="connsiteY0-2" fmla="*/ 422694 h 2018581"/>
              <a:gd name="connsiteX1-3" fmla="*/ 414068 w 849567"/>
              <a:gd name="connsiteY1-4" fmla="*/ 2018581 h 2018581"/>
              <a:gd name="connsiteX2-5" fmla="*/ 849567 w 849567"/>
              <a:gd name="connsiteY2-6" fmla="*/ 1567626 h 2018581"/>
              <a:gd name="connsiteX3-7" fmla="*/ 465826 w 849567"/>
              <a:gd name="connsiteY3-8" fmla="*/ 0 h 2018581"/>
              <a:gd name="connsiteX4-9" fmla="*/ 0 w 849567"/>
              <a:gd name="connsiteY4-10" fmla="*/ 422694 h 2018581"/>
              <a:gd name="connsiteX0-11" fmla="*/ 0 w 849567"/>
              <a:gd name="connsiteY0-12" fmla="*/ 422694 h 2018581"/>
              <a:gd name="connsiteX1-13" fmla="*/ 404543 w 849567"/>
              <a:gd name="connsiteY1-14" fmla="*/ 2018581 h 2018581"/>
              <a:gd name="connsiteX2-15" fmla="*/ 849567 w 849567"/>
              <a:gd name="connsiteY2-16" fmla="*/ 1567626 h 2018581"/>
              <a:gd name="connsiteX3-17" fmla="*/ 465826 w 849567"/>
              <a:gd name="connsiteY3-18" fmla="*/ 0 h 2018581"/>
              <a:gd name="connsiteX4-19" fmla="*/ 0 w 849567"/>
              <a:gd name="connsiteY4-20" fmla="*/ 422694 h 2018581"/>
              <a:gd name="connsiteX0-21" fmla="*/ 0 w 849567"/>
              <a:gd name="connsiteY0-22" fmla="*/ 434600 h 2030487"/>
              <a:gd name="connsiteX1-23" fmla="*/ 404543 w 849567"/>
              <a:gd name="connsiteY1-24" fmla="*/ 2030487 h 2030487"/>
              <a:gd name="connsiteX2-25" fmla="*/ 849567 w 849567"/>
              <a:gd name="connsiteY2-26" fmla="*/ 1579532 h 2030487"/>
              <a:gd name="connsiteX3-27" fmla="*/ 449157 w 849567"/>
              <a:gd name="connsiteY3-28" fmla="*/ 0 h 2030487"/>
              <a:gd name="connsiteX4-29" fmla="*/ 0 w 849567"/>
              <a:gd name="connsiteY4-30" fmla="*/ 434600 h 2030487"/>
              <a:gd name="connsiteX0-31" fmla="*/ 0 w 849567"/>
              <a:gd name="connsiteY0-32" fmla="*/ 434600 h 2030487"/>
              <a:gd name="connsiteX1-33" fmla="*/ 404543 w 849567"/>
              <a:gd name="connsiteY1-34" fmla="*/ 2030487 h 2030487"/>
              <a:gd name="connsiteX2-35" fmla="*/ 849567 w 849567"/>
              <a:gd name="connsiteY2-36" fmla="*/ 1579532 h 2030487"/>
              <a:gd name="connsiteX3-37" fmla="*/ 449157 w 849567"/>
              <a:gd name="connsiteY3-38" fmla="*/ 0 h 2030487"/>
              <a:gd name="connsiteX4-39" fmla="*/ 0 w 849567"/>
              <a:gd name="connsiteY4-40" fmla="*/ 434600 h 2030487"/>
              <a:gd name="connsiteX0-41" fmla="*/ 0 w 849567"/>
              <a:gd name="connsiteY0-42" fmla="*/ 436981 h 2032868"/>
              <a:gd name="connsiteX1-43" fmla="*/ 404543 w 849567"/>
              <a:gd name="connsiteY1-44" fmla="*/ 2032868 h 2032868"/>
              <a:gd name="connsiteX2-45" fmla="*/ 849567 w 849567"/>
              <a:gd name="connsiteY2-46" fmla="*/ 1581913 h 2032868"/>
              <a:gd name="connsiteX3-47" fmla="*/ 442013 w 849567"/>
              <a:gd name="connsiteY3-48" fmla="*/ 0 h 2032868"/>
              <a:gd name="connsiteX4-49" fmla="*/ 0 w 849567"/>
              <a:gd name="connsiteY4-50" fmla="*/ 436981 h 2032868"/>
              <a:gd name="connsiteX0-51" fmla="*/ 0 w 851948"/>
              <a:gd name="connsiteY0-52" fmla="*/ 453650 h 2032868"/>
              <a:gd name="connsiteX1-53" fmla="*/ 406924 w 851948"/>
              <a:gd name="connsiteY1-54" fmla="*/ 2032868 h 2032868"/>
              <a:gd name="connsiteX2-55" fmla="*/ 851948 w 851948"/>
              <a:gd name="connsiteY2-56" fmla="*/ 1581913 h 2032868"/>
              <a:gd name="connsiteX3-57" fmla="*/ 444394 w 851948"/>
              <a:gd name="connsiteY3-58" fmla="*/ 0 h 2032868"/>
              <a:gd name="connsiteX4-59" fmla="*/ 0 w 851948"/>
              <a:gd name="connsiteY4-60" fmla="*/ 453650 h 2032868"/>
              <a:gd name="connsiteX0-61" fmla="*/ 0 w 844804"/>
              <a:gd name="connsiteY0-62" fmla="*/ 444125 h 2032868"/>
              <a:gd name="connsiteX1-63" fmla="*/ 399780 w 844804"/>
              <a:gd name="connsiteY1-64" fmla="*/ 2032868 h 2032868"/>
              <a:gd name="connsiteX2-65" fmla="*/ 844804 w 844804"/>
              <a:gd name="connsiteY2-66" fmla="*/ 1581913 h 2032868"/>
              <a:gd name="connsiteX3-67" fmla="*/ 437250 w 844804"/>
              <a:gd name="connsiteY3-68" fmla="*/ 0 h 2032868"/>
              <a:gd name="connsiteX4-69" fmla="*/ 0 w 844804"/>
              <a:gd name="connsiteY4-70" fmla="*/ 444125 h 2032868"/>
              <a:gd name="connsiteX0-71" fmla="*/ 0 w 844804"/>
              <a:gd name="connsiteY0-72" fmla="*/ 444125 h 2032868"/>
              <a:gd name="connsiteX1-73" fmla="*/ 399780 w 844804"/>
              <a:gd name="connsiteY1-74" fmla="*/ 2032868 h 2032868"/>
              <a:gd name="connsiteX2-75" fmla="*/ 844804 w 844804"/>
              <a:gd name="connsiteY2-76" fmla="*/ 1581913 h 2032868"/>
              <a:gd name="connsiteX3-77" fmla="*/ 437250 w 844804"/>
              <a:gd name="connsiteY3-78" fmla="*/ 0 h 2032868"/>
              <a:gd name="connsiteX4-79" fmla="*/ 0 w 844804"/>
              <a:gd name="connsiteY4-80" fmla="*/ 444125 h 2032868"/>
              <a:gd name="connsiteX0-81" fmla="*/ 0 w 856710"/>
              <a:gd name="connsiteY0-82" fmla="*/ 448888 h 2032868"/>
              <a:gd name="connsiteX1-83" fmla="*/ 411686 w 856710"/>
              <a:gd name="connsiteY1-84" fmla="*/ 2032868 h 2032868"/>
              <a:gd name="connsiteX2-85" fmla="*/ 856710 w 856710"/>
              <a:gd name="connsiteY2-86" fmla="*/ 1581913 h 2032868"/>
              <a:gd name="connsiteX3-87" fmla="*/ 449156 w 856710"/>
              <a:gd name="connsiteY3-88" fmla="*/ 0 h 2032868"/>
              <a:gd name="connsiteX4-89" fmla="*/ 0 w 856710"/>
              <a:gd name="connsiteY4-90" fmla="*/ 448888 h 2032868"/>
              <a:gd name="connsiteX0-91" fmla="*/ 0 w 856710"/>
              <a:gd name="connsiteY0-92" fmla="*/ 486988 h 2070968"/>
              <a:gd name="connsiteX1-93" fmla="*/ 411686 w 856710"/>
              <a:gd name="connsiteY1-94" fmla="*/ 2070968 h 2070968"/>
              <a:gd name="connsiteX2-95" fmla="*/ 856710 w 856710"/>
              <a:gd name="connsiteY2-96" fmla="*/ 1620013 h 2070968"/>
              <a:gd name="connsiteX3-97" fmla="*/ 763481 w 856710"/>
              <a:gd name="connsiteY3-98" fmla="*/ 0 h 2070968"/>
              <a:gd name="connsiteX4-99" fmla="*/ 0 w 856710"/>
              <a:gd name="connsiteY4-100" fmla="*/ 486988 h 2070968"/>
              <a:gd name="connsiteX0-101" fmla="*/ 0 w 856710"/>
              <a:gd name="connsiteY0-102" fmla="*/ 486988 h 2070968"/>
              <a:gd name="connsiteX1-103" fmla="*/ 411686 w 856710"/>
              <a:gd name="connsiteY1-104" fmla="*/ 2070968 h 2070968"/>
              <a:gd name="connsiteX2-105" fmla="*/ 856710 w 856710"/>
              <a:gd name="connsiteY2-106" fmla="*/ 1620013 h 2070968"/>
              <a:gd name="connsiteX3-107" fmla="*/ 763481 w 856710"/>
              <a:gd name="connsiteY3-108" fmla="*/ 0 h 2070968"/>
              <a:gd name="connsiteX4-109" fmla="*/ 0 w 856710"/>
              <a:gd name="connsiteY4-110" fmla="*/ 486988 h 2070968"/>
              <a:gd name="connsiteX0-111" fmla="*/ 0 w 856710"/>
              <a:gd name="connsiteY0-112" fmla="*/ 486988 h 2070968"/>
              <a:gd name="connsiteX1-113" fmla="*/ 411686 w 856710"/>
              <a:gd name="connsiteY1-114" fmla="*/ 2070968 h 2070968"/>
              <a:gd name="connsiteX2-115" fmla="*/ 856710 w 856710"/>
              <a:gd name="connsiteY2-116" fmla="*/ 1620013 h 2070968"/>
              <a:gd name="connsiteX3-117" fmla="*/ 763481 w 856710"/>
              <a:gd name="connsiteY3-118" fmla="*/ 0 h 2070968"/>
              <a:gd name="connsiteX4-119" fmla="*/ 0 w 856710"/>
              <a:gd name="connsiteY4-120" fmla="*/ 486988 h 2070968"/>
              <a:gd name="connsiteX0-121" fmla="*/ 0 w 856710"/>
              <a:gd name="connsiteY0-122" fmla="*/ 486988 h 2070968"/>
              <a:gd name="connsiteX1-123" fmla="*/ 411686 w 856710"/>
              <a:gd name="connsiteY1-124" fmla="*/ 2070968 h 2070968"/>
              <a:gd name="connsiteX2-125" fmla="*/ 856710 w 856710"/>
              <a:gd name="connsiteY2-126" fmla="*/ 1620013 h 2070968"/>
              <a:gd name="connsiteX3-127" fmla="*/ 763481 w 856710"/>
              <a:gd name="connsiteY3-128" fmla="*/ 0 h 2070968"/>
              <a:gd name="connsiteX4-129" fmla="*/ 0 w 856710"/>
              <a:gd name="connsiteY4-130" fmla="*/ 486988 h 2070968"/>
              <a:gd name="connsiteX0-131" fmla="*/ 0 w 856710"/>
              <a:gd name="connsiteY0-132" fmla="*/ 486988 h 2070968"/>
              <a:gd name="connsiteX1-133" fmla="*/ 411686 w 856710"/>
              <a:gd name="connsiteY1-134" fmla="*/ 2070968 h 2070968"/>
              <a:gd name="connsiteX2-135" fmla="*/ 856710 w 856710"/>
              <a:gd name="connsiteY2-136" fmla="*/ 1620013 h 2070968"/>
              <a:gd name="connsiteX3-137" fmla="*/ 763481 w 856710"/>
              <a:gd name="connsiteY3-138" fmla="*/ 0 h 2070968"/>
              <a:gd name="connsiteX4-139" fmla="*/ 0 w 856710"/>
              <a:gd name="connsiteY4-140" fmla="*/ 486988 h 2070968"/>
              <a:gd name="connsiteX0-141" fmla="*/ 0 w 590010"/>
              <a:gd name="connsiteY0-142" fmla="*/ 486988 h 2070968"/>
              <a:gd name="connsiteX1-143" fmla="*/ 144986 w 590010"/>
              <a:gd name="connsiteY1-144" fmla="*/ 2070968 h 2070968"/>
              <a:gd name="connsiteX2-145" fmla="*/ 590010 w 590010"/>
              <a:gd name="connsiteY2-146" fmla="*/ 1620013 h 2070968"/>
              <a:gd name="connsiteX3-147" fmla="*/ 496781 w 590010"/>
              <a:gd name="connsiteY3-148" fmla="*/ 0 h 2070968"/>
              <a:gd name="connsiteX4-149" fmla="*/ 0 w 590010"/>
              <a:gd name="connsiteY4-150" fmla="*/ 486988 h 2070968"/>
              <a:gd name="connsiteX0-151" fmla="*/ 0 w 590010"/>
              <a:gd name="connsiteY0-152" fmla="*/ 515563 h 2070968"/>
              <a:gd name="connsiteX1-153" fmla="*/ 144986 w 590010"/>
              <a:gd name="connsiteY1-154" fmla="*/ 2070968 h 2070968"/>
              <a:gd name="connsiteX2-155" fmla="*/ 590010 w 590010"/>
              <a:gd name="connsiteY2-156" fmla="*/ 1620013 h 2070968"/>
              <a:gd name="connsiteX3-157" fmla="*/ 496781 w 590010"/>
              <a:gd name="connsiteY3-158" fmla="*/ 0 h 2070968"/>
              <a:gd name="connsiteX4-159" fmla="*/ 0 w 590010"/>
              <a:gd name="connsiteY4-160" fmla="*/ 515563 h 2070968"/>
              <a:gd name="connsiteX0-161" fmla="*/ 0 w 593089"/>
              <a:gd name="connsiteY0-162" fmla="*/ 487854 h 2070968"/>
              <a:gd name="connsiteX1-163" fmla="*/ 148065 w 593089"/>
              <a:gd name="connsiteY1-164" fmla="*/ 2070968 h 2070968"/>
              <a:gd name="connsiteX2-165" fmla="*/ 593089 w 593089"/>
              <a:gd name="connsiteY2-166" fmla="*/ 1620013 h 2070968"/>
              <a:gd name="connsiteX3-167" fmla="*/ 499860 w 593089"/>
              <a:gd name="connsiteY3-168" fmla="*/ 0 h 2070968"/>
              <a:gd name="connsiteX4-169" fmla="*/ 0 w 593089"/>
              <a:gd name="connsiteY4-170" fmla="*/ 487854 h 2070968"/>
              <a:gd name="connsiteX0-171" fmla="*/ 0 w 593089"/>
              <a:gd name="connsiteY0-172" fmla="*/ 494012 h 2077126"/>
              <a:gd name="connsiteX1-173" fmla="*/ 148065 w 593089"/>
              <a:gd name="connsiteY1-174" fmla="*/ 2077126 h 2077126"/>
              <a:gd name="connsiteX2-175" fmla="*/ 593089 w 593089"/>
              <a:gd name="connsiteY2-176" fmla="*/ 1626171 h 2077126"/>
              <a:gd name="connsiteX3-177" fmla="*/ 493702 w 593089"/>
              <a:gd name="connsiteY3-178" fmla="*/ 0 h 2077126"/>
              <a:gd name="connsiteX4-179" fmla="*/ 0 w 593089"/>
              <a:gd name="connsiteY4-180" fmla="*/ 494012 h 2077126"/>
              <a:gd name="connsiteX0-181" fmla="*/ 0 w 593089"/>
              <a:gd name="connsiteY0-182" fmla="*/ 494012 h 2077126"/>
              <a:gd name="connsiteX1-183" fmla="*/ 148065 w 593089"/>
              <a:gd name="connsiteY1-184" fmla="*/ 2077126 h 2077126"/>
              <a:gd name="connsiteX2-185" fmla="*/ 593089 w 593089"/>
              <a:gd name="connsiteY2-186" fmla="*/ 1626171 h 2077126"/>
              <a:gd name="connsiteX3-187" fmla="*/ 493702 w 593089"/>
              <a:gd name="connsiteY3-188" fmla="*/ 0 h 2077126"/>
              <a:gd name="connsiteX4-189" fmla="*/ 0 w 593089"/>
              <a:gd name="connsiteY4-190" fmla="*/ 494012 h 2077126"/>
              <a:gd name="connsiteX0-191" fmla="*/ 0 w 593089"/>
              <a:gd name="connsiteY0-192" fmla="*/ 494012 h 2123308"/>
              <a:gd name="connsiteX1-193" fmla="*/ 86489 w 593089"/>
              <a:gd name="connsiteY1-194" fmla="*/ 2123308 h 2123308"/>
              <a:gd name="connsiteX2-195" fmla="*/ 593089 w 593089"/>
              <a:gd name="connsiteY2-196" fmla="*/ 1626171 h 2123308"/>
              <a:gd name="connsiteX3-197" fmla="*/ 493702 w 593089"/>
              <a:gd name="connsiteY3-198" fmla="*/ 0 h 2123308"/>
              <a:gd name="connsiteX4-199" fmla="*/ 0 w 593089"/>
              <a:gd name="connsiteY4-200" fmla="*/ 494012 h 2123308"/>
              <a:gd name="connsiteX0-201" fmla="*/ 0 w 590010"/>
              <a:gd name="connsiteY0-202" fmla="*/ 503248 h 2123308"/>
              <a:gd name="connsiteX1-203" fmla="*/ 83410 w 590010"/>
              <a:gd name="connsiteY1-204" fmla="*/ 2123308 h 2123308"/>
              <a:gd name="connsiteX2-205" fmla="*/ 590010 w 590010"/>
              <a:gd name="connsiteY2-206" fmla="*/ 1626171 h 2123308"/>
              <a:gd name="connsiteX3-207" fmla="*/ 490623 w 590010"/>
              <a:gd name="connsiteY3-208" fmla="*/ 0 h 2123308"/>
              <a:gd name="connsiteX4-209" fmla="*/ 0 w 590010"/>
              <a:gd name="connsiteY4-210" fmla="*/ 503248 h 2123308"/>
              <a:gd name="connsiteX0-211" fmla="*/ 0 w 593089"/>
              <a:gd name="connsiteY0-212" fmla="*/ 497090 h 2123308"/>
              <a:gd name="connsiteX1-213" fmla="*/ 86489 w 593089"/>
              <a:gd name="connsiteY1-214" fmla="*/ 2123308 h 2123308"/>
              <a:gd name="connsiteX2-215" fmla="*/ 593089 w 593089"/>
              <a:gd name="connsiteY2-216" fmla="*/ 1626171 h 2123308"/>
              <a:gd name="connsiteX3-217" fmla="*/ 493702 w 593089"/>
              <a:gd name="connsiteY3-218" fmla="*/ 0 h 2123308"/>
              <a:gd name="connsiteX4-219" fmla="*/ 0 w 593089"/>
              <a:gd name="connsiteY4-220" fmla="*/ 497090 h 212330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93089" h="2123308">
                <a:moveTo>
                  <a:pt x="0" y="497090"/>
                </a:moveTo>
                <a:lnTo>
                  <a:pt x="86489" y="2123308"/>
                </a:lnTo>
                <a:lnTo>
                  <a:pt x="593089" y="1626171"/>
                </a:lnTo>
                <a:cubicBezTo>
                  <a:pt x="571538" y="1060767"/>
                  <a:pt x="534303" y="813054"/>
                  <a:pt x="493702" y="0"/>
                </a:cubicBezTo>
                <a:cubicBezTo>
                  <a:pt x="339509" y="169088"/>
                  <a:pt x="149719" y="345079"/>
                  <a:pt x="0" y="497090"/>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5" name="Freeform 1"/>
          <p:cNvSpPr/>
          <p:nvPr/>
        </p:nvSpPr>
        <p:spPr>
          <a:xfrm>
            <a:off x="7868531" y="3680088"/>
            <a:ext cx="731223" cy="1313994"/>
          </a:xfrm>
          <a:custGeom>
            <a:avLst/>
            <a:gdLst>
              <a:gd name="connsiteX0" fmla="*/ 0 w 764934"/>
              <a:gd name="connsiteY0" fmla="*/ 0 h 1277049"/>
              <a:gd name="connsiteX1" fmla="*/ 564002 w 764934"/>
              <a:gd name="connsiteY1" fmla="*/ 0 h 1277049"/>
              <a:gd name="connsiteX2" fmla="*/ 764934 w 764934"/>
              <a:gd name="connsiteY2" fmla="*/ 779913 h 1277049"/>
              <a:gd name="connsiteX3" fmla="*/ 270649 w 764934"/>
              <a:gd name="connsiteY3" fmla="*/ 1277049 h 1277049"/>
              <a:gd name="connsiteX4" fmla="*/ 0 w 764934"/>
              <a:gd name="connsiteY4" fmla="*/ 0 h 1277049"/>
              <a:gd name="connsiteX0-1" fmla="*/ 0 w 764934"/>
              <a:gd name="connsiteY0-2" fmla="*/ 27709 h 1304758"/>
              <a:gd name="connsiteX1-3" fmla="*/ 640972 w 764934"/>
              <a:gd name="connsiteY1-4" fmla="*/ 0 h 1304758"/>
              <a:gd name="connsiteX2-5" fmla="*/ 764934 w 764934"/>
              <a:gd name="connsiteY2-6" fmla="*/ 807622 h 1304758"/>
              <a:gd name="connsiteX3-7" fmla="*/ 270649 w 764934"/>
              <a:gd name="connsiteY3-8" fmla="*/ 1304758 h 1304758"/>
              <a:gd name="connsiteX4-9" fmla="*/ 0 w 764934"/>
              <a:gd name="connsiteY4-10" fmla="*/ 27709 h 1304758"/>
              <a:gd name="connsiteX0-11" fmla="*/ 0 w 764934"/>
              <a:gd name="connsiteY0-12" fmla="*/ 36945 h 1313994"/>
              <a:gd name="connsiteX1-13" fmla="*/ 659445 w 764934"/>
              <a:gd name="connsiteY1-14" fmla="*/ 0 h 1313994"/>
              <a:gd name="connsiteX2-15" fmla="*/ 764934 w 764934"/>
              <a:gd name="connsiteY2-16" fmla="*/ 816858 h 1313994"/>
              <a:gd name="connsiteX3-17" fmla="*/ 270649 w 764934"/>
              <a:gd name="connsiteY3-18" fmla="*/ 1313994 h 1313994"/>
              <a:gd name="connsiteX4-19" fmla="*/ 0 w 764934"/>
              <a:gd name="connsiteY4-20" fmla="*/ 36945 h 131399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4934" h="1313994">
                <a:moveTo>
                  <a:pt x="0" y="36945"/>
                </a:moveTo>
                <a:lnTo>
                  <a:pt x="659445" y="0"/>
                </a:lnTo>
                <a:lnTo>
                  <a:pt x="764934" y="816858"/>
                </a:lnTo>
                <a:lnTo>
                  <a:pt x="270649" y="1313994"/>
                </a:lnTo>
                <a:cubicBezTo>
                  <a:pt x="164012" y="903705"/>
                  <a:pt x="106637" y="447234"/>
                  <a:pt x="0" y="36945"/>
                </a:cubicBez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 name="Freeform 2"/>
          <p:cNvSpPr/>
          <p:nvPr/>
        </p:nvSpPr>
        <p:spPr>
          <a:xfrm>
            <a:off x="6501099" y="2870774"/>
            <a:ext cx="566951" cy="2123308"/>
          </a:xfrm>
          <a:custGeom>
            <a:avLst/>
            <a:gdLst>
              <a:gd name="connsiteX0" fmla="*/ 0 w 828136"/>
              <a:gd name="connsiteY0" fmla="*/ 422694 h 2018581"/>
              <a:gd name="connsiteX1" fmla="*/ 414068 w 828136"/>
              <a:gd name="connsiteY1" fmla="*/ 2018581 h 2018581"/>
              <a:gd name="connsiteX2" fmla="*/ 828136 w 828136"/>
              <a:gd name="connsiteY2" fmla="*/ 1570007 h 2018581"/>
              <a:gd name="connsiteX3" fmla="*/ 465826 w 828136"/>
              <a:gd name="connsiteY3" fmla="*/ 0 h 2018581"/>
              <a:gd name="connsiteX4" fmla="*/ 0 w 828136"/>
              <a:gd name="connsiteY4" fmla="*/ 422694 h 2018581"/>
              <a:gd name="connsiteX0-1" fmla="*/ 0 w 849567"/>
              <a:gd name="connsiteY0-2" fmla="*/ 422694 h 2018581"/>
              <a:gd name="connsiteX1-3" fmla="*/ 414068 w 849567"/>
              <a:gd name="connsiteY1-4" fmla="*/ 2018581 h 2018581"/>
              <a:gd name="connsiteX2-5" fmla="*/ 849567 w 849567"/>
              <a:gd name="connsiteY2-6" fmla="*/ 1567626 h 2018581"/>
              <a:gd name="connsiteX3-7" fmla="*/ 465826 w 849567"/>
              <a:gd name="connsiteY3-8" fmla="*/ 0 h 2018581"/>
              <a:gd name="connsiteX4-9" fmla="*/ 0 w 849567"/>
              <a:gd name="connsiteY4-10" fmla="*/ 422694 h 2018581"/>
              <a:gd name="connsiteX0-11" fmla="*/ 0 w 849567"/>
              <a:gd name="connsiteY0-12" fmla="*/ 422694 h 2018581"/>
              <a:gd name="connsiteX1-13" fmla="*/ 404543 w 849567"/>
              <a:gd name="connsiteY1-14" fmla="*/ 2018581 h 2018581"/>
              <a:gd name="connsiteX2-15" fmla="*/ 849567 w 849567"/>
              <a:gd name="connsiteY2-16" fmla="*/ 1567626 h 2018581"/>
              <a:gd name="connsiteX3-17" fmla="*/ 465826 w 849567"/>
              <a:gd name="connsiteY3-18" fmla="*/ 0 h 2018581"/>
              <a:gd name="connsiteX4-19" fmla="*/ 0 w 849567"/>
              <a:gd name="connsiteY4-20" fmla="*/ 422694 h 2018581"/>
              <a:gd name="connsiteX0-21" fmla="*/ 0 w 849567"/>
              <a:gd name="connsiteY0-22" fmla="*/ 434600 h 2030487"/>
              <a:gd name="connsiteX1-23" fmla="*/ 404543 w 849567"/>
              <a:gd name="connsiteY1-24" fmla="*/ 2030487 h 2030487"/>
              <a:gd name="connsiteX2-25" fmla="*/ 849567 w 849567"/>
              <a:gd name="connsiteY2-26" fmla="*/ 1579532 h 2030487"/>
              <a:gd name="connsiteX3-27" fmla="*/ 449157 w 849567"/>
              <a:gd name="connsiteY3-28" fmla="*/ 0 h 2030487"/>
              <a:gd name="connsiteX4-29" fmla="*/ 0 w 849567"/>
              <a:gd name="connsiteY4-30" fmla="*/ 434600 h 2030487"/>
              <a:gd name="connsiteX0-31" fmla="*/ 0 w 849567"/>
              <a:gd name="connsiteY0-32" fmla="*/ 434600 h 2030487"/>
              <a:gd name="connsiteX1-33" fmla="*/ 404543 w 849567"/>
              <a:gd name="connsiteY1-34" fmla="*/ 2030487 h 2030487"/>
              <a:gd name="connsiteX2-35" fmla="*/ 849567 w 849567"/>
              <a:gd name="connsiteY2-36" fmla="*/ 1579532 h 2030487"/>
              <a:gd name="connsiteX3-37" fmla="*/ 449157 w 849567"/>
              <a:gd name="connsiteY3-38" fmla="*/ 0 h 2030487"/>
              <a:gd name="connsiteX4-39" fmla="*/ 0 w 849567"/>
              <a:gd name="connsiteY4-40" fmla="*/ 434600 h 2030487"/>
              <a:gd name="connsiteX0-41" fmla="*/ 0 w 849567"/>
              <a:gd name="connsiteY0-42" fmla="*/ 436981 h 2032868"/>
              <a:gd name="connsiteX1-43" fmla="*/ 404543 w 849567"/>
              <a:gd name="connsiteY1-44" fmla="*/ 2032868 h 2032868"/>
              <a:gd name="connsiteX2-45" fmla="*/ 849567 w 849567"/>
              <a:gd name="connsiteY2-46" fmla="*/ 1581913 h 2032868"/>
              <a:gd name="connsiteX3-47" fmla="*/ 442013 w 849567"/>
              <a:gd name="connsiteY3-48" fmla="*/ 0 h 2032868"/>
              <a:gd name="connsiteX4-49" fmla="*/ 0 w 849567"/>
              <a:gd name="connsiteY4-50" fmla="*/ 436981 h 2032868"/>
              <a:gd name="connsiteX0-51" fmla="*/ 0 w 851948"/>
              <a:gd name="connsiteY0-52" fmla="*/ 453650 h 2032868"/>
              <a:gd name="connsiteX1-53" fmla="*/ 406924 w 851948"/>
              <a:gd name="connsiteY1-54" fmla="*/ 2032868 h 2032868"/>
              <a:gd name="connsiteX2-55" fmla="*/ 851948 w 851948"/>
              <a:gd name="connsiteY2-56" fmla="*/ 1581913 h 2032868"/>
              <a:gd name="connsiteX3-57" fmla="*/ 444394 w 851948"/>
              <a:gd name="connsiteY3-58" fmla="*/ 0 h 2032868"/>
              <a:gd name="connsiteX4-59" fmla="*/ 0 w 851948"/>
              <a:gd name="connsiteY4-60" fmla="*/ 453650 h 2032868"/>
              <a:gd name="connsiteX0-61" fmla="*/ 0 w 844804"/>
              <a:gd name="connsiteY0-62" fmla="*/ 444125 h 2032868"/>
              <a:gd name="connsiteX1-63" fmla="*/ 399780 w 844804"/>
              <a:gd name="connsiteY1-64" fmla="*/ 2032868 h 2032868"/>
              <a:gd name="connsiteX2-65" fmla="*/ 844804 w 844804"/>
              <a:gd name="connsiteY2-66" fmla="*/ 1581913 h 2032868"/>
              <a:gd name="connsiteX3-67" fmla="*/ 437250 w 844804"/>
              <a:gd name="connsiteY3-68" fmla="*/ 0 h 2032868"/>
              <a:gd name="connsiteX4-69" fmla="*/ 0 w 844804"/>
              <a:gd name="connsiteY4-70" fmla="*/ 444125 h 2032868"/>
              <a:gd name="connsiteX0-71" fmla="*/ 0 w 844804"/>
              <a:gd name="connsiteY0-72" fmla="*/ 444125 h 2032868"/>
              <a:gd name="connsiteX1-73" fmla="*/ 399780 w 844804"/>
              <a:gd name="connsiteY1-74" fmla="*/ 2032868 h 2032868"/>
              <a:gd name="connsiteX2-75" fmla="*/ 844804 w 844804"/>
              <a:gd name="connsiteY2-76" fmla="*/ 1581913 h 2032868"/>
              <a:gd name="connsiteX3-77" fmla="*/ 437250 w 844804"/>
              <a:gd name="connsiteY3-78" fmla="*/ 0 h 2032868"/>
              <a:gd name="connsiteX4-79" fmla="*/ 0 w 844804"/>
              <a:gd name="connsiteY4-80" fmla="*/ 444125 h 2032868"/>
              <a:gd name="connsiteX0-81" fmla="*/ 0 w 856710"/>
              <a:gd name="connsiteY0-82" fmla="*/ 448888 h 2032868"/>
              <a:gd name="connsiteX1-83" fmla="*/ 411686 w 856710"/>
              <a:gd name="connsiteY1-84" fmla="*/ 2032868 h 2032868"/>
              <a:gd name="connsiteX2-85" fmla="*/ 856710 w 856710"/>
              <a:gd name="connsiteY2-86" fmla="*/ 1581913 h 2032868"/>
              <a:gd name="connsiteX3-87" fmla="*/ 449156 w 856710"/>
              <a:gd name="connsiteY3-88" fmla="*/ 0 h 2032868"/>
              <a:gd name="connsiteX4-89" fmla="*/ 0 w 856710"/>
              <a:gd name="connsiteY4-90" fmla="*/ 448888 h 2032868"/>
              <a:gd name="connsiteX0-91" fmla="*/ 0 w 856710"/>
              <a:gd name="connsiteY0-92" fmla="*/ 486988 h 2070968"/>
              <a:gd name="connsiteX1-93" fmla="*/ 411686 w 856710"/>
              <a:gd name="connsiteY1-94" fmla="*/ 2070968 h 2070968"/>
              <a:gd name="connsiteX2-95" fmla="*/ 856710 w 856710"/>
              <a:gd name="connsiteY2-96" fmla="*/ 1620013 h 2070968"/>
              <a:gd name="connsiteX3-97" fmla="*/ 763481 w 856710"/>
              <a:gd name="connsiteY3-98" fmla="*/ 0 h 2070968"/>
              <a:gd name="connsiteX4-99" fmla="*/ 0 w 856710"/>
              <a:gd name="connsiteY4-100" fmla="*/ 486988 h 2070968"/>
              <a:gd name="connsiteX0-101" fmla="*/ 0 w 856710"/>
              <a:gd name="connsiteY0-102" fmla="*/ 486988 h 2070968"/>
              <a:gd name="connsiteX1-103" fmla="*/ 411686 w 856710"/>
              <a:gd name="connsiteY1-104" fmla="*/ 2070968 h 2070968"/>
              <a:gd name="connsiteX2-105" fmla="*/ 856710 w 856710"/>
              <a:gd name="connsiteY2-106" fmla="*/ 1620013 h 2070968"/>
              <a:gd name="connsiteX3-107" fmla="*/ 763481 w 856710"/>
              <a:gd name="connsiteY3-108" fmla="*/ 0 h 2070968"/>
              <a:gd name="connsiteX4-109" fmla="*/ 0 w 856710"/>
              <a:gd name="connsiteY4-110" fmla="*/ 486988 h 2070968"/>
              <a:gd name="connsiteX0-111" fmla="*/ 0 w 856710"/>
              <a:gd name="connsiteY0-112" fmla="*/ 486988 h 2070968"/>
              <a:gd name="connsiteX1-113" fmla="*/ 411686 w 856710"/>
              <a:gd name="connsiteY1-114" fmla="*/ 2070968 h 2070968"/>
              <a:gd name="connsiteX2-115" fmla="*/ 856710 w 856710"/>
              <a:gd name="connsiteY2-116" fmla="*/ 1620013 h 2070968"/>
              <a:gd name="connsiteX3-117" fmla="*/ 763481 w 856710"/>
              <a:gd name="connsiteY3-118" fmla="*/ 0 h 2070968"/>
              <a:gd name="connsiteX4-119" fmla="*/ 0 w 856710"/>
              <a:gd name="connsiteY4-120" fmla="*/ 486988 h 2070968"/>
              <a:gd name="connsiteX0-121" fmla="*/ 0 w 856710"/>
              <a:gd name="connsiteY0-122" fmla="*/ 486988 h 2070968"/>
              <a:gd name="connsiteX1-123" fmla="*/ 411686 w 856710"/>
              <a:gd name="connsiteY1-124" fmla="*/ 2070968 h 2070968"/>
              <a:gd name="connsiteX2-125" fmla="*/ 856710 w 856710"/>
              <a:gd name="connsiteY2-126" fmla="*/ 1620013 h 2070968"/>
              <a:gd name="connsiteX3-127" fmla="*/ 763481 w 856710"/>
              <a:gd name="connsiteY3-128" fmla="*/ 0 h 2070968"/>
              <a:gd name="connsiteX4-129" fmla="*/ 0 w 856710"/>
              <a:gd name="connsiteY4-130" fmla="*/ 486988 h 2070968"/>
              <a:gd name="connsiteX0-131" fmla="*/ 0 w 856710"/>
              <a:gd name="connsiteY0-132" fmla="*/ 486988 h 2070968"/>
              <a:gd name="connsiteX1-133" fmla="*/ 411686 w 856710"/>
              <a:gd name="connsiteY1-134" fmla="*/ 2070968 h 2070968"/>
              <a:gd name="connsiteX2-135" fmla="*/ 856710 w 856710"/>
              <a:gd name="connsiteY2-136" fmla="*/ 1620013 h 2070968"/>
              <a:gd name="connsiteX3-137" fmla="*/ 763481 w 856710"/>
              <a:gd name="connsiteY3-138" fmla="*/ 0 h 2070968"/>
              <a:gd name="connsiteX4-139" fmla="*/ 0 w 856710"/>
              <a:gd name="connsiteY4-140" fmla="*/ 486988 h 2070968"/>
              <a:gd name="connsiteX0-141" fmla="*/ 0 w 590010"/>
              <a:gd name="connsiteY0-142" fmla="*/ 486988 h 2070968"/>
              <a:gd name="connsiteX1-143" fmla="*/ 144986 w 590010"/>
              <a:gd name="connsiteY1-144" fmla="*/ 2070968 h 2070968"/>
              <a:gd name="connsiteX2-145" fmla="*/ 590010 w 590010"/>
              <a:gd name="connsiteY2-146" fmla="*/ 1620013 h 2070968"/>
              <a:gd name="connsiteX3-147" fmla="*/ 496781 w 590010"/>
              <a:gd name="connsiteY3-148" fmla="*/ 0 h 2070968"/>
              <a:gd name="connsiteX4-149" fmla="*/ 0 w 590010"/>
              <a:gd name="connsiteY4-150" fmla="*/ 486988 h 2070968"/>
              <a:gd name="connsiteX0-151" fmla="*/ 0 w 590010"/>
              <a:gd name="connsiteY0-152" fmla="*/ 515563 h 2070968"/>
              <a:gd name="connsiteX1-153" fmla="*/ 144986 w 590010"/>
              <a:gd name="connsiteY1-154" fmla="*/ 2070968 h 2070968"/>
              <a:gd name="connsiteX2-155" fmla="*/ 590010 w 590010"/>
              <a:gd name="connsiteY2-156" fmla="*/ 1620013 h 2070968"/>
              <a:gd name="connsiteX3-157" fmla="*/ 496781 w 590010"/>
              <a:gd name="connsiteY3-158" fmla="*/ 0 h 2070968"/>
              <a:gd name="connsiteX4-159" fmla="*/ 0 w 590010"/>
              <a:gd name="connsiteY4-160" fmla="*/ 515563 h 2070968"/>
              <a:gd name="connsiteX0-161" fmla="*/ 0 w 593089"/>
              <a:gd name="connsiteY0-162" fmla="*/ 487854 h 2070968"/>
              <a:gd name="connsiteX1-163" fmla="*/ 148065 w 593089"/>
              <a:gd name="connsiteY1-164" fmla="*/ 2070968 h 2070968"/>
              <a:gd name="connsiteX2-165" fmla="*/ 593089 w 593089"/>
              <a:gd name="connsiteY2-166" fmla="*/ 1620013 h 2070968"/>
              <a:gd name="connsiteX3-167" fmla="*/ 499860 w 593089"/>
              <a:gd name="connsiteY3-168" fmla="*/ 0 h 2070968"/>
              <a:gd name="connsiteX4-169" fmla="*/ 0 w 593089"/>
              <a:gd name="connsiteY4-170" fmla="*/ 487854 h 2070968"/>
              <a:gd name="connsiteX0-171" fmla="*/ 0 w 593089"/>
              <a:gd name="connsiteY0-172" fmla="*/ 494012 h 2077126"/>
              <a:gd name="connsiteX1-173" fmla="*/ 148065 w 593089"/>
              <a:gd name="connsiteY1-174" fmla="*/ 2077126 h 2077126"/>
              <a:gd name="connsiteX2-175" fmla="*/ 593089 w 593089"/>
              <a:gd name="connsiteY2-176" fmla="*/ 1626171 h 2077126"/>
              <a:gd name="connsiteX3-177" fmla="*/ 493702 w 593089"/>
              <a:gd name="connsiteY3-178" fmla="*/ 0 h 2077126"/>
              <a:gd name="connsiteX4-179" fmla="*/ 0 w 593089"/>
              <a:gd name="connsiteY4-180" fmla="*/ 494012 h 2077126"/>
              <a:gd name="connsiteX0-181" fmla="*/ 0 w 593089"/>
              <a:gd name="connsiteY0-182" fmla="*/ 494012 h 2077126"/>
              <a:gd name="connsiteX1-183" fmla="*/ 148065 w 593089"/>
              <a:gd name="connsiteY1-184" fmla="*/ 2077126 h 2077126"/>
              <a:gd name="connsiteX2-185" fmla="*/ 593089 w 593089"/>
              <a:gd name="connsiteY2-186" fmla="*/ 1626171 h 2077126"/>
              <a:gd name="connsiteX3-187" fmla="*/ 493702 w 593089"/>
              <a:gd name="connsiteY3-188" fmla="*/ 0 h 2077126"/>
              <a:gd name="connsiteX4-189" fmla="*/ 0 w 593089"/>
              <a:gd name="connsiteY4-190" fmla="*/ 494012 h 2077126"/>
              <a:gd name="connsiteX0-191" fmla="*/ 0 w 593089"/>
              <a:gd name="connsiteY0-192" fmla="*/ 494012 h 2123308"/>
              <a:gd name="connsiteX1-193" fmla="*/ 86489 w 593089"/>
              <a:gd name="connsiteY1-194" fmla="*/ 2123308 h 2123308"/>
              <a:gd name="connsiteX2-195" fmla="*/ 593089 w 593089"/>
              <a:gd name="connsiteY2-196" fmla="*/ 1626171 h 2123308"/>
              <a:gd name="connsiteX3-197" fmla="*/ 493702 w 593089"/>
              <a:gd name="connsiteY3-198" fmla="*/ 0 h 2123308"/>
              <a:gd name="connsiteX4-199" fmla="*/ 0 w 593089"/>
              <a:gd name="connsiteY4-200" fmla="*/ 494012 h 2123308"/>
              <a:gd name="connsiteX0-201" fmla="*/ 0 w 590010"/>
              <a:gd name="connsiteY0-202" fmla="*/ 503248 h 2123308"/>
              <a:gd name="connsiteX1-203" fmla="*/ 83410 w 590010"/>
              <a:gd name="connsiteY1-204" fmla="*/ 2123308 h 2123308"/>
              <a:gd name="connsiteX2-205" fmla="*/ 590010 w 590010"/>
              <a:gd name="connsiteY2-206" fmla="*/ 1626171 h 2123308"/>
              <a:gd name="connsiteX3-207" fmla="*/ 490623 w 590010"/>
              <a:gd name="connsiteY3-208" fmla="*/ 0 h 2123308"/>
              <a:gd name="connsiteX4-209" fmla="*/ 0 w 590010"/>
              <a:gd name="connsiteY4-210" fmla="*/ 503248 h 2123308"/>
              <a:gd name="connsiteX0-211" fmla="*/ 0 w 593089"/>
              <a:gd name="connsiteY0-212" fmla="*/ 497090 h 2123308"/>
              <a:gd name="connsiteX1-213" fmla="*/ 86489 w 593089"/>
              <a:gd name="connsiteY1-214" fmla="*/ 2123308 h 2123308"/>
              <a:gd name="connsiteX2-215" fmla="*/ 593089 w 593089"/>
              <a:gd name="connsiteY2-216" fmla="*/ 1626171 h 2123308"/>
              <a:gd name="connsiteX3-217" fmla="*/ 493702 w 593089"/>
              <a:gd name="connsiteY3-218" fmla="*/ 0 h 2123308"/>
              <a:gd name="connsiteX4-219" fmla="*/ 0 w 593089"/>
              <a:gd name="connsiteY4-220" fmla="*/ 497090 h 212330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93089" h="2123308">
                <a:moveTo>
                  <a:pt x="0" y="497090"/>
                </a:moveTo>
                <a:lnTo>
                  <a:pt x="86489" y="2123308"/>
                </a:lnTo>
                <a:lnTo>
                  <a:pt x="593089" y="1626171"/>
                </a:lnTo>
                <a:cubicBezTo>
                  <a:pt x="571538" y="1060767"/>
                  <a:pt x="534303" y="813054"/>
                  <a:pt x="493702" y="0"/>
                </a:cubicBezTo>
                <a:cubicBezTo>
                  <a:pt x="339509" y="169088"/>
                  <a:pt x="149719" y="345079"/>
                  <a:pt x="0" y="497090"/>
                </a:cubicBez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7" name="Right Arrow 8"/>
          <p:cNvSpPr/>
          <p:nvPr/>
        </p:nvSpPr>
        <p:spPr>
          <a:xfrm>
            <a:off x="1737360" y="3014345"/>
            <a:ext cx="8393430" cy="1647190"/>
          </a:xfrm>
          <a:prstGeom prst="rightArrow">
            <a:avLst>
              <a:gd name="adj1" fmla="val 50000"/>
              <a:gd name="adj2" fmla="val 62720"/>
            </a:avLst>
          </a:prstGeom>
          <a:solidFill>
            <a:schemeClr val="accent6">
              <a:lumMod val="20000"/>
              <a:lumOff val="8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8" name="Rectangle 9"/>
          <p:cNvSpPr/>
          <p:nvPr/>
        </p:nvSpPr>
        <p:spPr>
          <a:xfrm rot="2700000">
            <a:off x="1835783" y="3607478"/>
            <a:ext cx="2244813" cy="647981"/>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65000"/>
                  <a:lumOff val="35000"/>
                </a:schemeClr>
              </a:solidFill>
            </a:endParaRPr>
          </a:p>
        </p:txBody>
      </p:sp>
      <p:sp>
        <p:nvSpPr>
          <p:cNvPr id="9" name="Rectangle 10"/>
          <p:cNvSpPr/>
          <p:nvPr/>
        </p:nvSpPr>
        <p:spPr>
          <a:xfrm rot="2700000">
            <a:off x="3366539" y="3607478"/>
            <a:ext cx="2244813" cy="647981"/>
          </a:xfrm>
          <a:prstGeom prst="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65000"/>
                  <a:lumOff val="35000"/>
                </a:schemeClr>
              </a:solidFill>
            </a:endParaRPr>
          </a:p>
        </p:txBody>
      </p:sp>
      <p:sp>
        <p:nvSpPr>
          <p:cNvPr id="10" name="Rectangle 11"/>
          <p:cNvSpPr/>
          <p:nvPr/>
        </p:nvSpPr>
        <p:spPr>
          <a:xfrm rot="2700000">
            <a:off x="4897295" y="3607478"/>
            <a:ext cx="2244813" cy="647981"/>
          </a:xfrm>
          <a:prstGeom prst="rect">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65000"/>
                  <a:lumOff val="35000"/>
                </a:schemeClr>
              </a:solidFill>
            </a:endParaRPr>
          </a:p>
        </p:txBody>
      </p:sp>
      <p:sp>
        <p:nvSpPr>
          <p:cNvPr id="11" name="Rectangle 12"/>
          <p:cNvSpPr/>
          <p:nvPr/>
        </p:nvSpPr>
        <p:spPr>
          <a:xfrm rot="2700000">
            <a:off x="6428051" y="3607478"/>
            <a:ext cx="2244813" cy="647981"/>
          </a:xfrm>
          <a:prstGeom prst="rect">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65000"/>
                  <a:lumOff val="35000"/>
                </a:schemeClr>
              </a:solidFill>
            </a:endParaRPr>
          </a:p>
        </p:txBody>
      </p:sp>
      <p:grpSp>
        <p:nvGrpSpPr>
          <p:cNvPr id="12" name="Group 14"/>
          <p:cNvGrpSpPr/>
          <p:nvPr/>
        </p:nvGrpSpPr>
        <p:grpSpPr>
          <a:xfrm>
            <a:off x="2853695" y="1274142"/>
            <a:ext cx="2148132" cy="1634619"/>
            <a:chOff x="1062658" y="3986014"/>
            <a:chExt cx="1728192" cy="1634619"/>
          </a:xfrm>
        </p:grpSpPr>
        <p:sp>
          <p:nvSpPr>
            <p:cNvPr id="13" name="TextBox 12"/>
            <p:cNvSpPr txBox="1"/>
            <p:nvPr/>
          </p:nvSpPr>
          <p:spPr>
            <a:xfrm>
              <a:off x="1062658" y="3986014"/>
              <a:ext cx="1728192" cy="275590"/>
            </a:xfrm>
            <a:prstGeom prst="rect">
              <a:avLst/>
            </a:prstGeom>
            <a:noFill/>
          </p:spPr>
          <p:txBody>
            <a:bodyPr wrap="square" rtlCol="0">
              <a:spAutoFit/>
            </a:bodyPr>
            <a:lstStyle/>
            <a:p>
              <a:r>
                <a:rPr lang="en-US" altLang="ko-KR" sz="1200" b="1" dirty="0">
                  <a:solidFill>
                    <a:schemeClr val="tx1">
                      <a:lumMod val="65000"/>
                      <a:lumOff val="35000"/>
                    </a:schemeClr>
                  </a:solidFill>
                  <a:cs typeface="Arial" panose="020B0604020202020204" pitchFamily="34" charset="0"/>
                </a:rPr>
                <a:t>Érosion</a:t>
              </a:r>
              <a:endParaRPr lang="ko-KR" altLang="en-US" sz="1200" b="1" dirty="0">
                <a:solidFill>
                  <a:schemeClr val="tx1">
                    <a:lumMod val="65000"/>
                    <a:lumOff val="35000"/>
                  </a:schemeClr>
                </a:solidFill>
                <a:cs typeface="Arial" panose="020B0604020202020204" pitchFamily="34" charset="0"/>
              </a:endParaRPr>
            </a:p>
          </p:txBody>
        </p:sp>
        <p:sp>
          <p:nvSpPr>
            <p:cNvPr id="14" name="TextBox 13"/>
            <p:cNvSpPr txBox="1"/>
            <p:nvPr/>
          </p:nvSpPr>
          <p:spPr>
            <a:xfrm>
              <a:off x="1062658" y="4236968"/>
              <a:ext cx="1728192" cy="1383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L'image originale subit une érosion en utilisant le noyau défini, avec le nombre d'itérations spécifié par erodeIter. L'érosion réduit la taille des régions lumineuses et améliore les bords.</a:t>
              </a:r>
              <a:endParaRPr lang="en-US" altLang="ko-KR" sz="1200" dirty="0">
                <a:solidFill>
                  <a:schemeClr val="tx1">
                    <a:lumMod val="65000"/>
                    <a:lumOff val="35000"/>
                  </a:schemeClr>
                </a:solidFill>
                <a:cs typeface="Arial" panose="020B0604020202020204" pitchFamily="34" charset="0"/>
              </a:endParaRPr>
            </a:p>
          </p:txBody>
        </p:sp>
      </p:grpSp>
      <p:grpSp>
        <p:nvGrpSpPr>
          <p:cNvPr id="15" name="Group 17"/>
          <p:cNvGrpSpPr/>
          <p:nvPr/>
        </p:nvGrpSpPr>
        <p:grpSpPr>
          <a:xfrm>
            <a:off x="5918622" y="1743407"/>
            <a:ext cx="2148132" cy="1080899"/>
            <a:chOff x="1062658" y="3986014"/>
            <a:chExt cx="1728192" cy="1080899"/>
          </a:xfrm>
        </p:grpSpPr>
        <p:sp>
          <p:nvSpPr>
            <p:cNvPr id="16" name="TextBox 15"/>
            <p:cNvSpPr txBox="1"/>
            <p:nvPr/>
          </p:nvSpPr>
          <p:spPr>
            <a:xfrm>
              <a:off x="1062658" y="3986014"/>
              <a:ext cx="1728192" cy="275590"/>
            </a:xfrm>
            <a:prstGeom prst="rect">
              <a:avLst/>
            </a:prstGeom>
            <a:noFill/>
          </p:spPr>
          <p:txBody>
            <a:bodyPr wrap="square" rtlCol="0">
              <a:spAutoFit/>
            </a:bodyPr>
            <a:lstStyle/>
            <a:p>
              <a:pPr algn="ctr"/>
              <a:r>
                <a:rPr lang="en-US" altLang="ko-KR" sz="1200" b="1" dirty="0">
                  <a:solidFill>
                    <a:schemeClr val="tx1">
                      <a:lumMod val="65000"/>
                      <a:lumOff val="35000"/>
                    </a:schemeClr>
                  </a:solidFill>
                  <a:cs typeface="Arial" panose="020B0604020202020204" pitchFamily="34" charset="0"/>
                  <a:sym typeface="+mn-ea"/>
                </a:rPr>
                <a:t>Détection de Bords Canny</a:t>
              </a:r>
              <a:endParaRPr lang="ko-KR" altLang="en-US" sz="1200" b="1" dirty="0">
                <a:solidFill>
                  <a:schemeClr val="tx1">
                    <a:lumMod val="65000"/>
                    <a:lumOff val="35000"/>
                  </a:schemeClr>
                </a:solidFill>
                <a:cs typeface="Arial" panose="020B0604020202020204" pitchFamily="34" charset="0"/>
              </a:endParaRPr>
            </a:p>
          </p:txBody>
        </p:sp>
        <p:sp>
          <p:nvSpPr>
            <p:cNvPr id="17" name="TextBox 16"/>
            <p:cNvSpPr txBox="1"/>
            <p:nvPr/>
          </p:nvSpPr>
          <p:spPr>
            <a:xfrm>
              <a:off x="1062658" y="4236968"/>
              <a:ext cx="1728192" cy="82994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L'image résultante des opérations morphologiques sert d'entrée pour la détection de bords Canny. </a:t>
              </a:r>
              <a:endParaRPr lang="en-US" altLang="ko-KR" sz="1200" dirty="0">
                <a:solidFill>
                  <a:schemeClr val="tx1">
                    <a:lumMod val="65000"/>
                    <a:lumOff val="35000"/>
                  </a:schemeClr>
                </a:solidFill>
                <a:cs typeface="Arial" panose="020B0604020202020204" pitchFamily="34" charset="0"/>
              </a:endParaRPr>
            </a:p>
          </p:txBody>
        </p:sp>
      </p:grpSp>
      <p:grpSp>
        <p:nvGrpSpPr>
          <p:cNvPr id="18" name="Group 20"/>
          <p:cNvGrpSpPr/>
          <p:nvPr/>
        </p:nvGrpSpPr>
        <p:grpSpPr>
          <a:xfrm>
            <a:off x="5071283" y="4994247"/>
            <a:ext cx="2148132" cy="1819404"/>
            <a:chOff x="1062658" y="3986014"/>
            <a:chExt cx="1728192" cy="1819404"/>
          </a:xfrm>
        </p:grpSpPr>
        <p:sp>
          <p:nvSpPr>
            <p:cNvPr id="19" name="TextBox 18"/>
            <p:cNvSpPr txBox="1"/>
            <p:nvPr/>
          </p:nvSpPr>
          <p:spPr>
            <a:xfrm>
              <a:off x="1062658" y="3986014"/>
              <a:ext cx="1728192" cy="275590"/>
            </a:xfrm>
            <a:prstGeom prst="rect">
              <a:avLst/>
            </a:prstGeom>
            <a:noFill/>
          </p:spPr>
          <p:txBody>
            <a:bodyPr wrap="square" rtlCol="0">
              <a:spAutoFit/>
            </a:bodyPr>
            <a:lstStyle/>
            <a:p>
              <a:r>
                <a:rPr lang="en-US" altLang="ko-KR" sz="1200" b="1" dirty="0">
                  <a:solidFill>
                    <a:schemeClr val="tx1">
                      <a:lumMod val="65000"/>
                      <a:lumOff val="35000"/>
                    </a:schemeClr>
                  </a:solidFill>
                  <a:cs typeface="Arial" panose="020B0604020202020204" pitchFamily="34" charset="0"/>
                </a:rPr>
                <a:t>Dilatation</a:t>
              </a:r>
              <a:endParaRPr lang="ko-KR" altLang="en-US" sz="1200" b="1" dirty="0">
                <a:solidFill>
                  <a:schemeClr val="tx1">
                    <a:lumMod val="65000"/>
                    <a:lumOff val="35000"/>
                  </a:schemeClr>
                </a:solidFill>
                <a:cs typeface="Arial" panose="020B0604020202020204" pitchFamily="34" charset="0"/>
              </a:endParaRPr>
            </a:p>
          </p:txBody>
        </p:sp>
        <p:sp>
          <p:nvSpPr>
            <p:cNvPr id="20" name="TextBox 19"/>
            <p:cNvSpPr txBox="1"/>
            <p:nvPr/>
          </p:nvSpPr>
          <p:spPr>
            <a:xfrm>
              <a:off x="1062658" y="4236968"/>
              <a:ext cx="1728192" cy="1568450"/>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L'image érodée est ensuite soumise à une dilatation en utilisant le même noyau, avec le nombre d'itérations spécifié par dilateIter. La dilatation étend les régions d'intérêt et comble les lacunes dans les bords.</a:t>
              </a:r>
              <a:endParaRPr lang="en-US" altLang="ko-KR" sz="1200" dirty="0">
                <a:solidFill>
                  <a:schemeClr val="tx1">
                    <a:lumMod val="65000"/>
                    <a:lumOff val="35000"/>
                  </a:schemeClr>
                </a:solidFill>
                <a:cs typeface="Arial" panose="020B0604020202020204" pitchFamily="34" charset="0"/>
              </a:endParaRPr>
            </a:p>
          </p:txBody>
        </p:sp>
      </p:grpSp>
      <p:grpSp>
        <p:nvGrpSpPr>
          <p:cNvPr id="21" name="Group 23"/>
          <p:cNvGrpSpPr/>
          <p:nvPr/>
        </p:nvGrpSpPr>
        <p:grpSpPr>
          <a:xfrm>
            <a:off x="8607735" y="4994247"/>
            <a:ext cx="2148132" cy="1080899"/>
            <a:chOff x="1062658" y="3986014"/>
            <a:chExt cx="1728192" cy="1080899"/>
          </a:xfrm>
        </p:grpSpPr>
        <p:sp>
          <p:nvSpPr>
            <p:cNvPr id="22" name="TextBox 21"/>
            <p:cNvSpPr txBox="1"/>
            <p:nvPr/>
          </p:nvSpPr>
          <p:spPr>
            <a:xfrm>
              <a:off x="1062658" y="3986014"/>
              <a:ext cx="1728192" cy="275590"/>
            </a:xfrm>
            <a:prstGeom prst="rect">
              <a:avLst/>
            </a:prstGeom>
            <a:noFill/>
          </p:spPr>
          <p:txBody>
            <a:bodyPr wrap="square" rtlCol="0">
              <a:spAutoFit/>
            </a:bodyPr>
            <a:lstStyle/>
            <a:p>
              <a:r>
                <a:rPr lang="en-US" altLang="ko-KR" sz="1200" b="1" dirty="0">
                  <a:solidFill>
                    <a:schemeClr val="tx1">
                      <a:lumMod val="65000"/>
                      <a:lumOff val="35000"/>
                    </a:schemeClr>
                  </a:solidFill>
                  <a:cs typeface="Arial" panose="020B0604020202020204" pitchFamily="34" charset="0"/>
                </a:rPr>
                <a:t>Conversion</a:t>
              </a:r>
              <a:endParaRPr lang="ko-KR" altLang="en-US" sz="1200" b="1" dirty="0">
                <a:solidFill>
                  <a:schemeClr val="tx1">
                    <a:lumMod val="65000"/>
                    <a:lumOff val="35000"/>
                  </a:schemeClr>
                </a:solidFill>
                <a:cs typeface="Arial" panose="020B0604020202020204" pitchFamily="34" charset="0"/>
              </a:endParaRPr>
            </a:p>
          </p:txBody>
        </p:sp>
        <p:sp>
          <p:nvSpPr>
            <p:cNvPr id="23" name="TextBox 22"/>
            <p:cNvSpPr txBox="1"/>
            <p:nvPr/>
          </p:nvSpPr>
          <p:spPr>
            <a:xfrm>
              <a:off x="1062658" y="4236968"/>
              <a:ext cx="1728192" cy="82994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 L'image de bords à canal unique résultante est reconvertie en une image BRG</a:t>
              </a:r>
              <a:endParaRPr lang="en-US" altLang="ko-KR" sz="1200" dirty="0">
                <a:solidFill>
                  <a:schemeClr val="tx1">
                    <a:lumMod val="65000"/>
                    <a:lumOff val="35000"/>
                  </a:schemeClr>
                </a:solidFill>
                <a:cs typeface="Arial" panose="020B0604020202020204" pitchFamily="34" charset="0"/>
              </a:endParaRPr>
            </a:p>
          </p:txBody>
        </p:sp>
      </p:grpSp>
      <p:sp>
        <p:nvSpPr>
          <p:cNvPr id="24" name="Oval 27"/>
          <p:cNvSpPr/>
          <p:nvPr/>
        </p:nvSpPr>
        <p:spPr>
          <a:xfrm>
            <a:off x="2049513" y="1922732"/>
            <a:ext cx="686902" cy="686902"/>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Oval 30"/>
          <p:cNvSpPr/>
          <p:nvPr/>
        </p:nvSpPr>
        <p:spPr>
          <a:xfrm>
            <a:off x="4423062" y="5066668"/>
            <a:ext cx="686902" cy="686902"/>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Oval 33"/>
          <p:cNvSpPr/>
          <p:nvPr/>
        </p:nvSpPr>
        <p:spPr>
          <a:xfrm>
            <a:off x="5109997" y="1922732"/>
            <a:ext cx="686902" cy="686902"/>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7" name="Oval 36"/>
          <p:cNvSpPr/>
          <p:nvPr/>
        </p:nvSpPr>
        <p:spPr>
          <a:xfrm>
            <a:off x="7778227" y="5193668"/>
            <a:ext cx="686902" cy="686902"/>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TextBox 27"/>
          <p:cNvSpPr txBox="1"/>
          <p:nvPr/>
        </p:nvSpPr>
        <p:spPr>
          <a:xfrm rot="2700000">
            <a:off x="1997790" y="3762190"/>
            <a:ext cx="1939849" cy="337185"/>
          </a:xfrm>
          <a:prstGeom prst="rect">
            <a:avLst/>
          </a:prstGeom>
          <a:noFill/>
        </p:spPr>
        <p:txBody>
          <a:bodyPr wrap="square" rtlCol="0">
            <a:spAutoFit/>
          </a:bodyPr>
          <a:lstStyle/>
          <a:p>
            <a:pPr algn="ctr"/>
            <a:r>
              <a:rPr lang="en-US" altLang="ko-KR" sz="1600" b="1" dirty="0">
                <a:solidFill>
                  <a:schemeClr val="tx1">
                    <a:lumMod val="65000"/>
                    <a:lumOff val="35000"/>
                  </a:schemeClr>
                </a:solidFill>
                <a:cs typeface="Arial" panose="020B0604020202020204" pitchFamily="34" charset="0"/>
                <a:sym typeface="+mn-ea"/>
              </a:rPr>
              <a:t>Érosion</a:t>
            </a:r>
            <a:endParaRPr lang="ko-KR" altLang="en-US" sz="1600" b="1" dirty="0">
              <a:solidFill>
                <a:schemeClr val="tx1">
                  <a:lumMod val="65000"/>
                  <a:lumOff val="35000"/>
                </a:schemeClr>
              </a:solidFill>
              <a:cs typeface="Arial" panose="020B0604020202020204" pitchFamily="34" charset="0"/>
            </a:endParaRPr>
          </a:p>
        </p:txBody>
      </p:sp>
      <p:sp>
        <p:nvSpPr>
          <p:cNvPr id="29" name="TextBox 28"/>
          <p:cNvSpPr txBox="1"/>
          <p:nvPr/>
        </p:nvSpPr>
        <p:spPr>
          <a:xfrm rot="2700000">
            <a:off x="3522196" y="3762190"/>
            <a:ext cx="1939849" cy="337185"/>
          </a:xfrm>
          <a:prstGeom prst="rect">
            <a:avLst/>
          </a:prstGeom>
          <a:noFill/>
        </p:spPr>
        <p:txBody>
          <a:bodyPr wrap="square" rtlCol="0">
            <a:spAutoFit/>
          </a:bodyPr>
          <a:lstStyle/>
          <a:p>
            <a:pPr algn="ctr"/>
            <a:r>
              <a:rPr lang="en-US" altLang="ko-KR" sz="1600" b="1" dirty="0">
                <a:solidFill>
                  <a:schemeClr val="tx1">
                    <a:lumMod val="65000"/>
                    <a:lumOff val="35000"/>
                  </a:schemeClr>
                </a:solidFill>
                <a:cs typeface="Arial" panose="020B0604020202020204" pitchFamily="34" charset="0"/>
              </a:rPr>
              <a:t>Dilatation</a:t>
            </a:r>
            <a:endParaRPr lang="en-US" altLang="ko-KR" sz="1600" b="1" dirty="0">
              <a:solidFill>
                <a:schemeClr val="tx1">
                  <a:lumMod val="65000"/>
                  <a:lumOff val="35000"/>
                </a:schemeClr>
              </a:solidFill>
              <a:cs typeface="Arial" panose="020B0604020202020204" pitchFamily="34" charset="0"/>
            </a:endParaRPr>
          </a:p>
        </p:txBody>
      </p:sp>
      <p:sp>
        <p:nvSpPr>
          <p:cNvPr id="30" name="TextBox 29"/>
          <p:cNvSpPr txBox="1"/>
          <p:nvPr/>
        </p:nvSpPr>
        <p:spPr>
          <a:xfrm rot="2700000">
            <a:off x="5046602" y="3666940"/>
            <a:ext cx="1939849" cy="583565"/>
          </a:xfrm>
          <a:prstGeom prst="rect">
            <a:avLst/>
          </a:prstGeom>
          <a:noFill/>
        </p:spPr>
        <p:txBody>
          <a:bodyPr wrap="square" rtlCol="0">
            <a:spAutoFit/>
          </a:bodyPr>
          <a:lstStyle/>
          <a:p>
            <a:pPr algn="ctr"/>
            <a:r>
              <a:rPr lang="en-US" altLang="ko-KR" sz="1600" b="1" dirty="0">
                <a:solidFill>
                  <a:schemeClr val="tx1">
                    <a:lumMod val="65000"/>
                    <a:lumOff val="35000"/>
                  </a:schemeClr>
                </a:solidFill>
                <a:cs typeface="Arial" panose="020B0604020202020204" pitchFamily="34" charset="0"/>
              </a:rPr>
              <a:t>Détection de Bords Canny</a:t>
            </a:r>
            <a:endParaRPr lang="en-US" altLang="ko-KR" sz="1600" b="1" dirty="0">
              <a:solidFill>
                <a:schemeClr val="tx1">
                  <a:lumMod val="65000"/>
                  <a:lumOff val="35000"/>
                </a:schemeClr>
              </a:solidFill>
              <a:cs typeface="Arial" panose="020B0604020202020204" pitchFamily="34" charset="0"/>
            </a:endParaRPr>
          </a:p>
        </p:txBody>
      </p:sp>
      <p:sp>
        <p:nvSpPr>
          <p:cNvPr id="31" name="TextBox 30"/>
          <p:cNvSpPr txBox="1"/>
          <p:nvPr/>
        </p:nvSpPr>
        <p:spPr>
          <a:xfrm rot="2700000">
            <a:off x="6571008" y="3762190"/>
            <a:ext cx="1939849" cy="337185"/>
          </a:xfrm>
          <a:prstGeom prst="rect">
            <a:avLst/>
          </a:prstGeom>
          <a:noFill/>
        </p:spPr>
        <p:txBody>
          <a:bodyPr wrap="square" rtlCol="0">
            <a:spAutoFit/>
          </a:bodyPr>
          <a:lstStyle/>
          <a:p>
            <a:r>
              <a:rPr lang="en-US" altLang="ko-KR" sz="1600" b="1" dirty="0">
                <a:solidFill>
                  <a:schemeClr val="tx1">
                    <a:lumMod val="65000"/>
                    <a:lumOff val="35000"/>
                  </a:schemeClr>
                </a:solidFill>
                <a:cs typeface="Arial" panose="020B0604020202020204" pitchFamily="34" charset="0"/>
              </a:rPr>
              <a:t>Conversion</a:t>
            </a:r>
            <a:endParaRPr lang="en-US" altLang="ko-KR" sz="1600" b="1" dirty="0">
              <a:solidFill>
                <a:schemeClr val="tx1">
                  <a:lumMod val="65000"/>
                  <a:lumOff val="35000"/>
                </a:schemeClr>
              </a:solidFill>
              <a:cs typeface="Arial" panose="020B0604020202020204" pitchFamily="34" charset="0"/>
            </a:endParaRPr>
          </a:p>
        </p:txBody>
      </p:sp>
      <p:sp>
        <p:nvSpPr>
          <p:cNvPr id="32" name="Rectangle 16"/>
          <p:cNvSpPr/>
          <p:nvPr/>
        </p:nvSpPr>
        <p:spPr>
          <a:xfrm rot="2700000">
            <a:off x="4639047" y="5156827"/>
            <a:ext cx="268580" cy="48151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3" name="Rectangle 9"/>
          <p:cNvSpPr/>
          <p:nvPr/>
        </p:nvSpPr>
        <p:spPr>
          <a:xfrm>
            <a:off x="2239673" y="2098406"/>
            <a:ext cx="332759" cy="311492"/>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1" fmla="*/ 833935 w 3239999"/>
              <a:gd name="connsiteY0-2" fmla="*/ 22 h 3032924"/>
              <a:gd name="connsiteX1-3" fmla="*/ 1576606 w 3239999"/>
              <a:gd name="connsiteY1-4" fmla="*/ 402054 h 3032924"/>
              <a:gd name="connsiteX2-5" fmla="*/ 1576606 w 3239999"/>
              <a:gd name="connsiteY2-6" fmla="*/ 430441 h 3032924"/>
              <a:gd name="connsiteX3-7" fmla="*/ 1576606 w 3239999"/>
              <a:gd name="connsiteY3-8" fmla="*/ 526981 h 3032924"/>
              <a:gd name="connsiteX4-9" fmla="*/ 1576606 w 3239999"/>
              <a:gd name="connsiteY4-10" fmla="*/ 2765302 h 3032924"/>
              <a:gd name="connsiteX5-11" fmla="*/ 378630 w 3239999"/>
              <a:gd name="connsiteY5-12" fmla="*/ 2472117 h 3032924"/>
              <a:gd name="connsiteX6-13" fmla="*/ 384918 w 3239999"/>
              <a:gd name="connsiteY6-14" fmla="*/ 526981 h 3032924"/>
              <a:gd name="connsiteX7-15" fmla="*/ 239143 w 3239999"/>
              <a:gd name="connsiteY7-16" fmla="*/ 526981 h 3032924"/>
              <a:gd name="connsiteX8-17" fmla="*/ 239143 w 3239999"/>
              <a:gd name="connsiteY8-18" fmla="*/ 2776423 h 3032924"/>
              <a:gd name="connsiteX9-19" fmla="*/ 1576606 w 3239999"/>
              <a:gd name="connsiteY9-20" fmla="*/ 2776423 h 3032924"/>
              <a:gd name="connsiteX10-21" fmla="*/ 1576606 w 3239999"/>
              <a:gd name="connsiteY10-22" fmla="*/ 2778202 h 3032924"/>
              <a:gd name="connsiteX11-23" fmla="*/ 1663394 w 3239999"/>
              <a:gd name="connsiteY11-24" fmla="*/ 2778202 h 3032924"/>
              <a:gd name="connsiteX12-25" fmla="*/ 1663394 w 3239999"/>
              <a:gd name="connsiteY12-26" fmla="*/ 2776423 h 3032924"/>
              <a:gd name="connsiteX13-27" fmla="*/ 3000856 w 3239999"/>
              <a:gd name="connsiteY13-28" fmla="*/ 2776423 h 3032924"/>
              <a:gd name="connsiteX14-29" fmla="*/ 3000856 w 3239999"/>
              <a:gd name="connsiteY14-30" fmla="*/ 526981 h 3032924"/>
              <a:gd name="connsiteX15-31" fmla="*/ 2855082 w 3239999"/>
              <a:gd name="connsiteY15-32" fmla="*/ 526981 h 3032924"/>
              <a:gd name="connsiteX16-33" fmla="*/ 2861369 w 3239999"/>
              <a:gd name="connsiteY16-34" fmla="*/ 2472117 h 3032924"/>
              <a:gd name="connsiteX17-35" fmla="*/ 1663394 w 3239999"/>
              <a:gd name="connsiteY17-36" fmla="*/ 2765302 h 3032924"/>
              <a:gd name="connsiteX18-37" fmla="*/ 1663394 w 3239999"/>
              <a:gd name="connsiteY18-38" fmla="*/ 526981 h 3032924"/>
              <a:gd name="connsiteX19-39" fmla="*/ 1663394 w 3239999"/>
              <a:gd name="connsiteY19-40" fmla="*/ 430441 h 3032924"/>
              <a:gd name="connsiteX20-41" fmla="*/ 1663394 w 3239999"/>
              <a:gd name="connsiteY20-42" fmla="*/ 402054 h 3032924"/>
              <a:gd name="connsiteX21-43" fmla="*/ 2406065 w 3239999"/>
              <a:gd name="connsiteY21-44" fmla="*/ 22 h 3032924"/>
              <a:gd name="connsiteX22-45" fmla="*/ 2853673 w 3239999"/>
              <a:gd name="connsiteY22-46" fmla="*/ 91100 h 3032924"/>
              <a:gd name="connsiteX23-47" fmla="*/ 2854770 w 3239999"/>
              <a:gd name="connsiteY23-48" fmla="*/ 430441 h 3032924"/>
              <a:gd name="connsiteX24-49" fmla="*/ 3120669 w 3239999"/>
              <a:gd name="connsiteY24-50" fmla="*/ 428517 h 3032924"/>
              <a:gd name="connsiteX25-51" fmla="*/ 3120669 w 3239999"/>
              <a:gd name="connsiteY25-52" fmla="*/ 738345 h 3032924"/>
              <a:gd name="connsiteX26-53" fmla="*/ 3239999 w 3239999"/>
              <a:gd name="connsiteY26-54" fmla="*/ 738345 h 3032924"/>
              <a:gd name="connsiteX27-55" fmla="*/ 3239999 w 3239999"/>
              <a:gd name="connsiteY27-56" fmla="*/ 3032924 h 3032924"/>
              <a:gd name="connsiteX28-57" fmla="*/ 0 w 3239999"/>
              <a:gd name="connsiteY28-58" fmla="*/ 3032924 h 3032924"/>
              <a:gd name="connsiteX29-59" fmla="*/ 0 w 3239999"/>
              <a:gd name="connsiteY29-60" fmla="*/ 738345 h 3032924"/>
              <a:gd name="connsiteX30-61" fmla="*/ 102477 w 3239999"/>
              <a:gd name="connsiteY30-62" fmla="*/ 738345 h 3032924"/>
              <a:gd name="connsiteX31-63" fmla="*/ 102477 w 3239999"/>
              <a:gd name="connsiteY31-64" fmla="*/ 428517 h 3032924"/>
              <a:gd name="connsiteX32-65" fmla="*/ 385229 w 3239999"/>
              <a:gd name="connsiteY32-66" fmla="*/ 430441 h 3032924"/>
              <a:gd name="connsiteX33-67" fmla="*/ 386326 w 3239999"/>
              <a:gd name="connsiteY33-68" fmla="*/ 91100 h 3032924"/>
              <a:gd name="connsiteX34-69" fmla="*/ 833935 w 3239999"/>
              <a:gd name="connsiteY34-70" fmla="*/ 22 h 3032924"/>
              <a:gd name="connsiteX0-71" fmla="*/ 833935 w 3239999"/>
              <a:gd name="connsiteY0-72" fmla="*/ 22 h 3032924"/>
              <a:gd name="connsiteX1-73" fmla="*/ 1576606 w 3239999"/>
              <a:gd name="connsiteY1-74" fmla="*/ 402054 h 3032924"/>
              <a:gd name="connsiteX2-75" fmla="*/ 1576606 w 3239999"/>
              <a:gd name="connsiteY2-76" fmla="*/ 430441 h 3032924"/>
              <a:gd name="connsiteX3-77" fmla="*/ 1576606 w 3239999"/>
              <a:gd name="connsiteY3-78" fmla="*/ 526981 h 3032924"/>
              <a:gd name="connsiteX4-79" fmla="*/ 1576606 w 3239999"/>
              <a:gd name="connsiteY4-80" fmla="*/ 2765302 h 3032924"/>
              <a:gd name="connsiteX5-81" fmla="*/ 378630 w 3239999"/>
              <a:gd name="connsiteY5-82" fmla="*/ 2472117 h 3032924"/>
              <a:gd name="connsiteX6-83" fmla="*/ 384918 w 3239999"/>
              <a:gd name="connsiteY6-84" fmla="*/ 526981 h 3032924"/>
              <a:gd name="connsiteX7-85" fmla="*/ 239143 w 3239999"/>
              <a:gd name="connsiteY7-86" fmla="*/ 526981 h 3032924"/>
              <a:gd name="connsiteX8-87" fmla="*/ 239143 w 3239999"/>
              <a:gd name="connsiteY8-88" fmla="*/ 2776423 h 3032924"/>
              <a:gd name="connsiteX9-89" fmla="*/ 1576606 w 3239999"/>
              <a:gd name="connsiteY9-90" fmla="*/ 2776423 h 3032924"/>
              <a:gd name="connsiteX10-91" fmla="*/ 1576606 w 3239999"/>
              <a:gd name="connsiteY10-92" fmla="*/ 2778202 h 3032924"/>
              <a:gd name="connsiteX11-93" fmla="*/ 1663394 w 3239999"/>
              <a:gd name="connsiteY11-94" fmla="*/ 2778202 h 3032924"/>
              <a:gd name="connsiteX12-95" fmla="*/ 1663394 w 3239999"/>
              <a:gd name="connsiteY12-96" fmla="*/ 2776423 h 3032924"/>
              <a:gd name="connsiteX13-97" fmla="*/ 3000856 w 3239999"/>
              <a:gd name="connsiteY13-98" fmla="*/ 2776423 h 3032924"/>
              <a:gd name="connsiteX14-99" fmla="*/ 3000856 w 3239999"/>
              <a:gd name="connsiteY14-100" fmla="*/ 526981 h 3032924"/>
              <a:gd name="connsiteX15-101" fmla="*/ 2855082 w 3239999"/>
              <a:gd name="connsiteY15-102" fmla="*/ 526981 h 3032924"/>
              <a:gd name="connsiteX16-103" fmla="*/ 2861369 w 3239999"/>
              <a:gd name="connsiteY16-104" fmla="*/ 2472117 h 3032924"/>
              <a:gd name="connsiteX17-105" fmla="*/ 1663394 w 3239999"/>
              <a:gd name="connsiteY17-106" fmla="*/ 2765302 h 3032924"/>
              <a:gd name="connsiteX18-107" fmla="*/ 1663394 w 3239999"/>
              <a:gd name="connsiteY18-108" fmla="*/ 526981 h 3032924"/>
              <a:gd name="connsiteX19-109" fmla="*/ 1663394 w 3239999"/>
              <a:gd name="connsiteY19-110" fmla="*/ 430441 h 3032924"/>
              <a:gd name="connsiteX20-111" fmla="*/ 1663394 w 3239999"/>
              <a:gd name="connsiteY20-112" fmla="*/ 402054 h 3032924"/>
              <a:gd name="connsiteX21-113" fmla="*/ 2406065 w 3239999"/>
              <a:gd name="connsiteY21-114" fmla="*/ 22 h 3032924"/>
              <a:gd name="connsiteX22-115" fmla="*/ 2853673 w 3239999"/>
              <a:gd name="connsiteY22-116" fmla="*/ 91100 h 3032924"/>
              <a:gd name="connsiteX23-117" fmla="*/ 2854770 w 3239999"/>
              <a:gd name="connsiteY23-118" fmla="*/ 430441 h 3032924"/>
              <a:gd name="connsiteX24-119" fmla="*/ 3120669 w 3239999"/>
              <a:gd name="connsiteY24-120" fmla="*/ 428517 h 3032924"/>
              <a:gd name="connsiteX25-121" fmla="*/ 3120669 w 3239999"/>
              <a:gd name="connsiteY25-122" fmla="*/ 738345 h 3032924"/>
              <a:gd name="connsiteX26-123" fmla="*/ 3239999 w 3239999"/>
              <a:gd name="connsiteY26-124" fmla="*/ 738345 h 3032924"/>
              <a:gd name="connsiteX27-125" fmla="*/ 3239999 w 3239999"/>
              <a:gd name="connsiteY27-126" fmla="*/ 3032924 h 3032924"/>
              <a:gd name="connsiteX28-127" fmla="*/ 0 w 3239999"/>
              <a:gd name="connsiteY28-128" fmla="*/ 3032924 h 3032924"/>
              <a:gd name="connsiteX29-129" fmla="*/ 0 w 3239999"/>
              <a:gd name="connsiteY29-130" fmla="*/ 738345 h 3032924"/>
              <a:gd name="connsiteX30-131" fmla="*/ 102477 w 3239999"/>
              <a:gd name="connsiteY30-132" fmla="*/ 738345 h 3032924"/>
              <a:gd name="connsiteX31-133" fmla="*/ 102477 w 3239999"/>
              <a:gd name="connsiteY31-134" fmla="*/ 428517 h 3032924"/>
              <a:gd name="connsiteX32-135" fmla="*/ 385229 w 3239999"/>
              <a:gd name="connsiteY32-136" fmla="*/ 430441 h 3032924"/>
              <a:gd name="connsiteX33-137" fmla="*/ 386326 w 3239999"/>
              <a:gd name="connsiteY33-138" fmla="*/ 91100 h 3032924"/>
              <a:gd name="connsiteX34-139" fmla="*/ 833935 w 3239999"/>
              <a:gd name="connsiteY34-140" fmla="*/ 22 h 3032924"/>
              <a:gd name="connsiteX0-141" fmla="*/ 1576606 w 3239999"/>
              <a:gd name="connsiteY0-142" fmla="*/ 2778202 h 3032924"/>
              <a:gd name="connsiteX1-143" fmla="*/ 1663394 w 3239999"/>
              <a:gd name="connsiteY1-144" fmla="*/ 2778202 h 3032924"/>
              <a:gd name="connsiteX2-145" fmla="*/ 1663394 w 3239999"/>
              <a:gd name="connsiteY2-146" fmla="*/ 2776423 h 3032924"/>
              <a:gd name="connsiteX3-147" fmla="*/ 3000856 w 3239999"/>
              <a:gd name="connsiteY3-148" fmla="*/ 2776423 h 3032924"/>
              <a:gd name="connsiteX4-149" fmla="*/ 3000856 w 3239999"/>
              <a:gd name="connsiteY4-150" fmla="*/ 526981 h 3032924"/>
              <a:gd name="connsiteX5-151" fmla="*/ 2855082 w 3239999"/>
              <a:gd name="connsiteY5-152" fmla="*/ 526981 h 3032924"/>
              <a:gd name="connsiteX6-153" fmla="*/ 2861369 w 3239999"/>
              <a:gd name="connsiteY6-154" fmla="*/ 2472117 h 3032924"/>
              <a:gd name="connsiteX7-155" fmla="*/ 1663394 w 3239999"/>
              <a:gd name="connsiteY7-156" fmla="*/ 2765302 h 3032924"/>
              <a:gd name="connsiteX8-157" fmla="*/ 1663394 w 3239999"/>
              <a:gd name="connsiteY8-158" fmla="*/ 526981 h 3032924"/>
              <a:gd name="connsiteX9-159" fmla="*/ 1663394 w 3239999"/>
              <a:gd name="connsiteY9-160" fmla="*/ 430441 h 3032924"/>
              <a:gd name="connsiteX10-161" fmla="*/ 1663394 w 3239999"/>
              <a:gd name="connsiteY10-162" fmla="*/ 402054 h 3032924"/>
              <a:gd name="connsiteX11-163" fmla="*/ 2406065 w 3239999"/>
              <a:gd name="connsiteY11-164" fmla="*/ 22 h 3032924"/>
              <a:gd name="connsiteX12-165" fmla="*/ 2853673 w 3239999"/>
              <a:gd name="connsiteY12-166" fmla="*/ 91100 h 3032924"/>
              <a:gd name="connsiteX13-167" fmla="*/ 2854770 w 3239999"/>
              <a:gd name="connsiteY13-168" fmla="*/ 430441 h 3032924"/>
              <a:gd name="connsiteX14-169" fmla="*/ 3120669 w 3239999"/>
              <a:gd name="connsiteY14-170" fmla="*/ 428517 h 3032924"/>
              <a:gd name="connsiteX15-171" fmla="*/ 3120669 w 3239999"/>
              <a:gd name="connsiteY15-172" fmla="*/ 738345 h 3032924"/>
              <a:gd name="connsiteX16-173" fmla="*/ 3239999 w 3239999"/>
              <a:gd name="connsiteY16-174" fmla="*/ 738345 h 3032924"/>
              <a:gd name="connsiteX17-175" fmla="*/ 3239999 w 3239999"/>
              <a:gd name="connsiteY17-176" fmla="*/ 3032924 h 3032924"/>
              <a:gd name="connsiteX18-177" fmla="*/ 0 w 3239999"/>
              <a:gd name="connsiteY18-178" fmla="*/ 3032924 h 3032924"/>
              <a:gd name="connsiteX19-179" fmla="*/ 0 w 3239999"/>
              <a:gd name="connsiteY19-180" fmla="*/ 738345 h 3032924"/>
              <a:gd name="connsiteX20-181" fmla="*/ 102477 w 3239999"/>
              <a:gd name="connsiteY20-182" fmla="*/ 738345 h 3032924"/>
              <a:gd name="connsiteX21-183" fmla="*/ 102477 w 3239999"/>
              <a:gd name="connsiteY21-184" fmla="*/ 428517 h 3032924"/>
              <a:gd name="connsiteX22-185" fmla="*/ 385229 w 3239999"/>
              <a:gd name="connsiteY22-186" fmla="*/ 430441 h 3032924"/>
              <a:gd name="connsiteX23-187" fmla="*/ 386326 w 3239999"/>
              <a:gd name="connsiteY23-188" fmla="*/ 91100 h 3032924"/>
              <a:gd name="connsiteX24-189" fmla="*/ 833935 w 3239999"/>
              <a:gd name="connsiteY24-190" fmla="*/ 22 h 3032924"/>
              <a:gd name="connsiteX25-191" fmla="*/ 1576606 w 3239999"/>
              <a:gd name="connsiteY25-192" fmla="*/ 402054 h 3032924"/>
              <a:gd name="connsiteX26-193" fmla="*/ 1576606 w 3239999"/>
              <a:gd name="connsiteY26-194" fmla="*/ 430441 h 3032924"/>
              <a:gd name="connsiteX27-195" fmla="*/ 1576606 w 3239999"/>
              <a:gd name="connsiteY27-196" fmla="*/ 526981 h 3032924"/>
              <a:gd name="connsiteX28-197" fmla="*/ 1576606 w 3239999"/>
              <a:gd name="connsiteY28-198" fmla="*/ 2765302 h 3032924"/>
              <a:gd name="connsiteX29-199" fmla="*/ 378630 w 3239999"/>
              <a:gd name="connsiteY29-200" fmla="*/ 2472117 h 3032924"/>
              <a:gd name="connsiteX30-201" fmla="*/ 384918 w 3239999"/>
              <a:gd name="connsiteY30-202" fmla="*/ 526981 h 3032924"/>
              <a:gd name="connsiteX31-203" fmla="*/ 239143 w 3239999"/>
              <a:gd name="connsiteY31-204" fmla="*/ 526981 h 3032924"/>
              <a:gd name="connsiteX32-205" fmla="*/ 239143 w 3239999"/>
              <a:gd name="connsiteY32-206" fmla="*/ 2776423 h 3032924"/>
              <a:gd name="connsiteX33-207" fmla="*/ 1576606 w 3239999"/>
              <a:gd name="connsiteY33-208" fmla="*/ 2776423 h 3032924"/>
              <a:gd name="connsiteX34-209" fmla="*/ 1668046 w 3239999"/>
              <a:gd name="connsiteY34-210" fmla="*/ 2869642 h 3032924"/>
              <a:gd name="connsiteX0-211" fmla="*/ 1576606 w 3239999"/>
              <a:gd name="connsiteY0-212" fmla="*/ 2778202 h 3032924"/>
              <a:gd name="connsiteX1-213" fmla="*/ 1663394 w 3239999"/>
              <a:gd name="connsiteY1-214" fmla="*/ 2778202 h 3032924"/>
              <a:gd name="connsiteX2-215" fmla="*/ 1663394 w 3239999"/>
              <a:gd name="connsiteY2-216" fmla="*/ 2776423 h 3032924"/>
              <a:gd name="connsiteX3-217" fmla="*/ 3000856 w 3239999"/>
              <a:gd name="connsiteY3-218" fmla="*/ 2776423 h 3032924"/>
              <a:gd name="connsiteX4-219" fmla="*/ 3000856 w 3239999"/>
              <a:gd name="connsiteY4-220" fmla="*/ 526981 h 3032924"/>
              <a:gd name="connsiteX5-221" fmla="*/ 2855082 w 3239999"/>
              <a:gd name="connsiteY5-222" fmla="*/ 526981 h 3032924"/>
              <a:gd name="connsiteX6-223" fmla="*/ 2861369 w 3239999"/>
              <a:gd name="connsiteY6-224" fmla="*/ 2472117 h 3032924"/>
              <a:gd name="connsiteX7-225" fmla="*/ 1663394 w 3239999"/>
              <a:gd name="connsiteY7-226" fmla="*/ 2765302 h 3032924"/>
              <a:gd name="connsiteX8-227" fmla="*/ 1663394 w 3239999"/>
              <a:gd name="connsiteY8-228" fmla="*/ 526981 h 3032924"/>
              <a:gd name="connsiteX9-229" fmla="*/ 1663394 w 3239999"/>
              <a:gd name="connsiteY9-230" fmla="*/ 430441 h 3032924"/>
              <a:gd name="connsiteX10-231" fmla="*/ 1663394 w 3239999"/>
              <a:gd name="connsiteY10-232" fmla="*/ 402054 h 3032924"/>
              <a:gd name="connsiteX11-233" fmla="*/ 2406065 w 3239999"/>
              <a:gd name="connsiteY11-234" fmla="*/ 22 h 3032924"/>
              <a:gd name="connsiteX12-235" fmla="*/ 2853673 w 3239999"/>
              <a:gd name="connsiteY12-236" fmla="*/ 91100 h 3032924"/>
              <a:gd name="connsiteX13-237" fmla="*/ 2854770 w 3239999"/>
              <a:gd name="connsiteY13-238" fmla="*/ 430441 h 3032924"/>
              <a:gd name="connsiteX14-239" fmla="*/ 3120669 w 3239999"/>
              <a:gd name="connsiteY14-240" fmla="*/ 428517 h 3032924"/>
              <a:gd name="connsiteX15-241" fmla="*/ 3120669 w 3239999"/>
              <a:gd name="connsiteY15-242" fmla="*/ 738345 h 3032924"/>
              <a:gd name="connsiteX16-243" fmla="*/ 3239999 w 3239999"/>
              <a:gd name="connsiteY16-244" fmla="*/ 738345 h 3032924"/>
              <a:gd name="connsiteX17-245" fmla="*/ 3239999 w 3239999"/>
              <a:gd name="connsiteY17-246" fmla="*/ 3032924 h 3032924"/>
              <a:gd name="connsiteX18-247" fmla="*/ 0 w 3239999"/>
              <a:gd name="connsiteY18-248" fmla="*/ 3032924 h 3032924"/>
              <a:gd name="connsiteX19-249" fmla="*/ 0 w 3239999"/>
              <a:gd name="connsiteY19-250" fmla="*/ 738345 h 3032924"/>
              <a:gd name="connsiteX20-251" fmla="*/ 102477 w 3239999"/>
              <a:gd name="connsiteY20-252" fmla="*/ 738345 h 3032924"/>
              <a:gd name="connsiteX21-253" fmla="*/ 102477 w 3239999"/>
              <a:gd name="connsiteY21-254" fmla="*/ 428517 h 3032924"/>
              <a:gd name="connsiteX22-255" fmla="*/ 385229 w 3239999"/>
              <a:gd name="connsiteY22-256" fmla="*/ 430441 h 3032924"/>
              <a:gd name="connsiteX23-257" fmla="*/ 386326 w 3239999"/>
              <a:gd name="connsiteY23-258" fmla="*/ 91100 h 3032924"/>
              <a:gd name="connsiteX24-259" fmla="*/ 833935 w 3239999"/>
              <a:gd name="connsiteY24-260" fmla="*/ 22 h 3032924"/>
              <a:gd name="connsiteX25-261" fmla="*/ 1576606 w 3239999"/>
              <a:gd name="connsiteY25-262" fmla="*/ 402054 h 3032924"/>
              <a:gd name="connsiteX26-263" fmla="*/ 1576606 w 3239999"/>
              <a:gd name="connsiteY26-264" fmla="*/ 430441 h 3032924"/>
              <a:gd name="connsiteX27-265" fmla="*/ 1576606 w 3239999"/>
              <a:gd name="connsiteY27-266" fmla="*/ 526981 h 3032924"/>
              <a:gd name="connsiteX28-267" fmla="*/ 1576606 w 3239999"/>
              <a:gd name="connsiteY28-268" fmla="*/ 2765302 h 3032924"/>
              <a:gd name="connsiteX29-269" fmla="*/ 378630 w 3239999"/>
              <a:gd name="connsiteY29-270" fmla="*/ 2472117 h 3032924"/>
              <a:gd name="connsiteX30-271" fmla="*/ 384918 w 3239999"/>
              <a:gd name="connsiteY30-272" fmla="*/ 526981 h 3032924"/>
              <a:gd name="connsiteX31-273" fmla="*/ 239143 w 3239999"/>
              <a:gd name="connsiteY31-274" fmla="*/ 526981 h 3032924"/>
              <a:gd name="connsiteX32-275" fmla="*/ 239143 w 3239999"/>
              <a:gd name="connsiteY32-276" fmla="*/ 2776423 h 3032924"/>
              <a:gd name="connsiteX33-277" fmla="*/ 1576606 w 3239999"/>
              <a:gd name="connsiteY33-278" fmla="*/ 2776423 h 3032924"/>
              <a:gd name="connsiteX34-279" fmla="*/ 1668046 w 3239999"/>
              <a:gd name="connsiteY34-280" fmla="*/ 2869642 h 3032924"/>
              <a:gd name="connsiteX0-281" fmla="*/ 1576606 w 3239999"/>
              <a:gd name="connsiteY0-282" fmla="*/ 2778202 h 3032924"/>
              <a:gd name="connsiteX1-283" fmla="*/ 1663394 w 3239999"/>
              <a:gd name="connsiteY1-284" fmla="*/ 2778202 h 3032924"/>
              <a:gd name="connsiteX2-285" fmla="*/ 1663394 w 3239999"/>
              <a:gd name="connsiteY2-286" fmla="*/ 2776423 h 3032924"/>
              <a:gd name="connsiteX3-287" fmla="*/ 3000856 w 3239999"/>
              <a:gd name="connsiteY3-288" fmla="*/ 2776423 h 3032924"/>
              <a:gd name="connsiteX4-289" fmla="*/ 3000856 w 3239999"/>
              <a:gd name="connsiteY4-290" fmla="*/ 526981 h 3032924"/>
              <a:gd name="connsiteX5-291" fmla="*/ 2855082 w 3239999"/>
              <a:gd name="connsiteY5-292" fmla="*/ 526981 h 3032924"/>
              <a:gd name="connsiteX6-293" fmla="*/ 2861369 w 3239999"/>
              <a:gd name="connsiteY6-294" fmla="*/ 2472117 h 3032924"/>
              <a:gd name="connsiteX7-295" fmla="*/ 1663394 w 3239999"/>
              <a:gd name="connsiteY7-296" fmla="*/ 2765302 h 3032924"/>
              <a:gd name="connsiteX8-297" fmla="*/ 1663394 w 3239999"/>
              <a:gd name="connsiteY8-298" fmla="*/ 526981 h 3032924"/>
              <a:gd name="connsiteX9-299" fmla="*/ 1663394 w 3239999"/>
              <a:gd name="connsiteY9-300" fmla="*/ 430441 h 3032924"/>
              <a:gd name="connsiteX10-301" fmla="*/ 1663394 w 3239999"/>
              <a:gd name="connsiteY10-302" fmla="*/ 402054 h 3032924"/>
              <a:gd name="connsiteX11-303" fmla="*/ 2406065 w 3239999"/>
              <a:gd name="connsiteY11-304" fmla="*/ 22 h 3032924"/>
              <a:gd name="connsiteX12-305" fmla="*/ 2853673 w 3239999"/>
              <a:gd name="connsiteY12-306" fmla="*/ 91100 h 3032924"/>
              <a:gd name="connsiteX13-307" fmla="*/ 2854770 w 3239999"/>
              <a:gd name="connsiteY13-308" fmla="*/ 430441 h 3032924"/>
              <a:gd name="connsiteX14-309" fmla="*/ 3120669 w 3239999"/>
              <a:gd name="connsiteY14-310" fmla="*/ 428517 h 3032924"/>
              <a:gd name="connsiteX15-311" fmla="*/ 3120669 w 3239999"/>
              <a:gd name="connsiteY15-312" fmla="*/ 738345 h 3032924"/>
              <a:gd name="connsiteX16-313" fmla="*/ 3239999 w 3239999"/>
              <a:gd name="connsiteY16-314" fmla="*/ 738345 h 3032924"/>
              <a:gd name="connsiteX17-315" fmla="*/ 3239999 w 3239999"/>
              <a:gd name="connsiteY17-316" fmla="*/ 3032924 h 3032924"/>
              <a:gd name="connsiteX18-317" fmla="*/ 0 w 3239999"/>
              <a:gd name="connsiteY18-318" fmla="*/ 3032924 h 3032924"/>
              <a:gd name="connsiteX19-319" fmla="*/ 0 w 3239999"/>
              <a:gd name="connsiteY19-320" fmla="*/ 738345 h 3032924"/>
              <a:gd name="connsiteX20-321" fmla="*/ 102477 w 3239999"/>
              <a:gd name="connsiteY20-322" fmla="*/ 738345 h 3032924"/>
              <a:gd name="connsiteX21-323" fmla="*/ 102477 w 3239999"/>
              <a:gd name="connsiteY21-324" fmla="*/ 428517 h 3032924"/>
              <a:gd name="connsiteX22-325" fmla="*/ 385229 w 3239999"/>
              <a:gd name="connsiteY22-326" fmla="*/ 430441 h 3032924"/>
              <a:gd name="connsiteX23-327" fmla="*/ 386326 w 3239999"/>
              <a:gd name="connsiteY23-328" fmla="*/ 91100 h 3032924"/>
              <a:gd name="connsiteX24-329" fmla="*/ 833935 w 3239999"/>
              <a:gd name="connsiteY24-330" fmla="*/ 22 h 3032924"/>
              <a:gd name="connsiteX25-331" fmla="*/ 1576606 w 3239999"/>
              <a:gd name="connsiteY25-332" fmla="*/ 402054 h 3032924"/>
              <a:gd name="connsiteX26-333" fmla="*/ 1576606 w 3239999"/>
              <a:gd name="connsiteY26-334" fmla="*/ 430441 h 3032924"/>
              <a:gd name="connsiteX27-335" fmla="*/ 1576606 w 3239999"/>
              <a:gd name="connsiteY27-336" fmla="*/ 526981 h 3032924"/>
              <a:gd name="connsiteX28-337" fmla="*/ 1576606 w 3239999"/>
              <a:gd name="connsiteY28-338" fmla="*/ 2765302 h 3032924"/>
              <a:gd name="connsiteX29-339" fmla="*/ 378630 w 3239999"/>
              <a:gd name="connsiteY29-340" fmla="*/ 2472117 h 3032924"/>
              <a:gd name="connsiteX30-341" fmla="*/ 384918 w 3239999"/>
              <a:gd name="connsiteY30-342" fmla="*/ 526981 h 3032924"/>
              <a:gd name="connsiteX31-343" fmla="*/ 239143 w 3239999"/>
              <a:gd name="connsiteY31-344" fmla="*/ 526981 h 3032924"/>
              <a:gd name="connsiteX32-345" fmla="*/ 239143 w 3239999"/>
              <a:gd name="connsiteY32-346" fmla="*/ 2776423 h 3032924"/>
              <a:gd name="connsiteX33-347" fmla="*/ 1576606 w 3239999"/>
              <a:gd name="connsiteY33-348" fmla="*/ 2776423 h 3032924"/>
              <a:gd name="connsiteX34-349" fmla="*/ 1668046 w 3239999"/>
              <a:gd name="connsiteY34-350" fmla="*/ 2869642 h 3032924"/>
              <a:gd name="connsiteX0-351" fmla="*/ 1576606 w 3239999"/>
              <a:gd name="connsiteY0-352" fmla="*/ 2778202 h 3032924"/>
              <a:gd name="connsiteX1-353" fmla="*/ 1663394 w 3239999"/>
              <a:gd name="connsiteY1-354" fmla="*/ 2778202 h 3032924"/>
              <a:gd name="connsiteX2-355" fmla="*/ 1663394 w 3239999"/>
              <a:gd name="connsiteY2-356" fmla="*/ 2776423 h 3032924"/>
              <a:gd name="connsiteX3-357" fmla="*/ 3000856 w 3239999"/>
              <a:gd name="connsiteY3-358" fmla="*/ 2776423 h 3032924"/>
              <a:gd name="connsiteX4-359" fmla="*/ 3000856 w 3239999"/>
              <a:gd name="connsiteY4-360" fmla="*/ 526981 h 3032924"/>
              <a:gd name="connsiteX5-361" fmla="*/ 2855082 w 3239999"/>
              <a:gd name="connsiteY5-362" fmla="*/ 526981 h 3032924"/>
              <a:gd name="connsiteX6-363" fmla="*/ 2861369 w 3239999"/>
              <a:gd name="connsiteY6-364" fmla="*/ 2472117 h 3032924"/>
              <a:gd name="connsiteX7-365" fmla="*/ 1663394 w 3239999"/>
              <a:gd name="connsiteY7-366" fmla="*/ 2765302 h 3032924"/>
              <a:gd name="connsiteX8-367" fmla="*/ 1663394 w 3239999"/>
              <a:gd name="connsiteY8-368" fmla="*/ 526981 h 3032924"/>
              <a:gd name="connsiteX9-369" fmla="*/ 1663394 w 3239999"/>
              <a:gd name="connsiteY9-370" fmla="*/ 430441 h 3032924"/>
              <a:gd name="connsiteX10-371" fmla="*/ 1663394 w 3239999"/>
              <a:gd name="connsiteY10-372" fmla="*/ 402054 h 3032924"/>
              <a:gd name="connsiteX11-373" fmla="*/ 2406065 w 3239999"/>
              <a:gd name="connsiteY11-374" fmla="*/ 22 h 3032924"/>
              <a:gd name="connsiteX12-375" fmla="*/ 2853673 w 3239999"/>
              <a:gd name="connsiteY12-376" fmla="*/ 91100 h 3032924"/>
              <a:gd name="connsiteX13-377" fmla="*/ 2854770 w 3239999"/>
              <a:gd name="connsiteY13-378" fmla="*/ 430441 h 3032924"/>
              <a:gd name="connsiteX14-379" fmla="*/ 3120669 w 3239999"/>
              <a:gd name="connsiteY14-380" fmla="*/ 428517 h 3032924"/>
              <a:gd name="connsiteX15-381" fmla="*/ 3120669 w 3239999"/>
              <a:gd name="connsiteY15-382" fmla="*/ 738345 h 3032924"/>
              <a:gd name="connsiteX16-383" fmla="*/ 3239999 w 3239999"/>
              <a:gd name="connsiteY16-384" fmla="*/ 738345 h 3032924"/>
              <a:gd name="connsiteX17-385" fmla="*/ 3239999 w 3239999"/>
              <a:gd name="connsiteY17-386" fmla="*/ 3032924 h 3032924"/>
              <a:gd name="connsiteX18-387" fmla="*/ 0 w 3239999"/>
              <a:gd name="connsiteY18-388" fmla="*/ 3032924 h 3032924"/>
              <a:gd name="connsiteX19-389" fmla="*/ 0 w 3239999"/>
              <a:gd name="connsiteY19-390" fmla="*/ 738345 h 3032924"/>
              <a:gd name="connsiteX20-391" fmla="*/ 102477 w 3239999"/>
              <a:gd name="connsiteY20-392" fmla="*/ 738345 h 3032924"/>
              <a:gd name="connsiteX21-393" fmla="*/ 102477 w 3239999"/>
              <a:gd name="connsiteY21-394" fmla="*/ 428517 h 3032924"/>
              <a:gd name="connsiteX22-395" fmla="*/ 385229 w 3239999"/>
              <a:gd name="connsiteY22-396" fmla="*/ 430441 h 3032924"/>
              <a:gd name="connsiteX23-397" fmla="*/ 386326 w 3239999"/>
              <a:gd name="connsiteY23-398" fmla="*/ 91100 h 3032924"/>
              <a:gd name="connsiteX24-399" fmla="*/ 833935 w 3239999"/>
              <a:gd name="connsiteY24-400" fmla="*/ 22 h 3032924"/>
              <a:gd name="connsiteX25-401" fmla="*/ 1576606 w 3239999"/>
              <a:gd name="connsiteY25-402" fmla="*/ 402054 h 3032924"/>
              <a:gd name="connsiteX26-403" fmla="*/ 1576606 w 3239999"/>
              <a:gd name="connsiteY26-404" fmla="*/ 430441 h 3032924"/>
              <a:gd name="connsiteX27-405" fmla="*/ 1576606 w 3239999"/>
              <a:gd name="connsiteY27-406" fmla="*/ 526981 h 3032924"/>
              <a:gd name="connsiteX28-407" fmla="*/ 1576606 w 3239999"/>
              <a:gd name="connsiteY28-408" fmla="*/ 2765302 h 3032924"/>
              <a:gd name="connsiteX29-409" fmla="*/ 378630 w 3239999"/>
              <a:gd name="connsiteY29-410" fmla="*/ 2472117 h 3032924"/>
              <a:gd name="connsiteX30-411" fmla="*/ 384918 w 3239999"/>
              <a:gd name="connsiteY30-412" fmla="*/ 526981 h 3032924"/>
              <a:gd name="connsiteX31-413" fmla="*/ 239143 w 3239999"/>
              <a:gd name="connsiteY31-414" fmla="*/ 526981 h 3032924"/>
              <a:gd name="connsiteX32-415" fmla="*/ 239143 w 3239999"/>
              <a:gd name="connsiteY32-416" fmla="*/ 2776423 h 3032924"/>
              <a:gd name="connsiteX33-417" fmla="*/ 1576606 w 3239999"/>
              <a:gd name="connsiteY33-418" fmla="*/ 2776423 h 3032924"/>
              <a:gd name="connsiteX34-419" fmla="*/ 1668046 w 3239999"/>
              <a:gd name="connsiteY34-420" fmla="*/ 2869642 h 3032924"/>
              <a:gd name="connsiteX0-421" fmla="*/ 1576606 w 3239999"/>
              <a:gd name="connsiteY0-422" fmla="*/ 2778202 h 3032924"/>
              <a:gd name="connsiteX1-423" fmla="*/ 1663394 w 3239999"/>
              <a:gd name="connsiteY1-424" fmla="*/ 2778202 h 3032924"/>
              <a:gd name="connsiteX2-425" fmla="*/ 1663394 w 3239999"/>
              <a:gd name="connsiteY2-426" fmla="*/ 2776423 h 3032924"/>
              <a:gd name="connsiteX3-427" fmla="*/ 3000856 w 3239999"/>
              <a:gd name="connsiteY3-428" fmla="*/ 2776423 h 3032924"/>
              <a:gd name="connsiteX4-429" fmla="*/ 3000856 w 3239999"/>
              <a:gd name="connsiteY4-430" fmla="*/ 526981 h 3032924"/>
              <a:gd name="connsiteX5-431" fmla="*/ 2855082 w 3239999"/>
              <a:gd name="connsiteY5-432" fmla="*/ 526981 h 3032924"/>
              <a:gd name="connsiteX6-433" fmla="*/ 2861369 w 3239999"/>
              <a:gd name="connsiteY6-434" fmla="*/ 2472117 h 3032924"/>
              <a:gd name="connsiteX7-435" fmla="*/ 1663394 w 3239999"/>
              <a:gd name="connsiteY7-436" fmla="*/ 2765302 h 3032924"/>
              <a:gd name="connsiteX8-437" fmla="*/ 1663394 w 3239999"/>
              <a:gd name="connsiteY8-438" fmla="*/ 526981 h 3032924"/>
              <a:gd name="connsiteX9-439" fmla="*/ 1663394 w 3239999"/>
              <a:gd name="connsiteY9-440" fmla="*/ 430441 h 3032924"/>
              <a:gd name="connsiteX10-441" fmla="*/ 1663394 w 3239999"/>
              <a:gd name="connsiteY10-442" fmla="*/ 402054 h 3032924"/>
              <a:gd name="connsiteX11-443" fmla="*/ 2406065 w 3239999"/>
              <a:gd name="connsiteY11-444" fmla="*/ 22 h 3032924"/>
              <a:gd name="connsiteX12-445" fmla="*/ 2853673 w 3239999"/>
              <a:gd name="connsiteY12-446" fmla="*/ 91100 h 3032924"/>
              <a:gd name="connsiteX13-447" fmla="*/ 2854770 w 3239999"/>
              <a:gd name="connsiteY13-448" fmla="*/ 430441 h 3032924"/>
              <a:gd name="connsiteX14-449" fmla="*/ 3120669 w 3239999"/>
              <a:gd name="connsiteY14-450" fmla="*/ 428517 h 3032924"/>
              <a:gd name="connsiteX15-451" fmla="*/ 3120669 w 3239999"/>
              <a:gd name="connsiteY15-452" fmla="*/ 738345 h 3032924"/>
              <a:gd name="connsiteX16-453" fmla="*/ 3239999 w 3239999"/>
              <a:gd name="connsiteY16-454" fmla="*/ 738345 h 3032924"/>
              <a:gd name="connsiteX17-455" fmla="*/ 3239999 w 3239999"/>
              <a:gd name="connsiteY17-456" fmla="*/ 3032924 h 3032924"/>
              <a:gd name="connsiteX18-457" fmla="*/ 0 w 3239999"/>
              <a:gd name="connsiteY18-458" fmla="*/ 3032924 h 3032924"/>
              <a:gd name="connsiteX19-459" fmla="*/ 0 w 3239999"/>
              <a:gd name="connsiteY19-460" fmla="*/ 738345 h 3032924"/>
              <a:gd name="connsiteX20-461" fmla="*/ 102477 w 3239999"/>
              <a:gd name="connsiteY20-462" fmla="*/ 738345 h 3032924"/>
              <a:gd name="connsiteX21-463" fmla="*/ 102477 w 3239999"/>
              <a:gd name="connsiteY21-464" fmla="*/ 428517 h 3032924"/>
              <a:gd name="connsiteX22-465" fmla="*/ 385229 w 3239999"/>
              <a:gd name="connsiteY22-466" fmla="*/ 430441 h 3032924"/>
              <a:gd name="connsiteX23-467" fmla="*/ 386326 w 3239999"/>
              <a:gd name="connsiteY23-468" fmla="*/ 91100 h 3032924"/>
              <a:gd name="connsiteX24-469" fmla="*/ 833935 w 3239999"/>
              <a:gd name="connsiteY24-470" fmla="*/ 22 h 3032924"/>
              <a:gd name="connsiteX25-471" fmla="*/ 1576606 w 3239999"/>
              <a:gd name="connsiteY25-472" fmla="*/ 402054 h 3032924"/>
              <a:gd name="connsiteX26-473" fmla="*/ 1576606 w 3239999"/>
              <a:gd name="connsiteY26-474" fmla="*/ 430441 h 3032924"/>
              <a:gd name="connsiteX27-475" fmla="*/ 1576606 w 3239999"/>
              <a:gd name="connsiteY27-476" fmla="*/ 526981 h 3032924"/>
              <a:gd name="connsiteX28-477" fmla="*/ 1576606 w 3239999"/>
              <a:gd name="connsiteY28-478" fmla="*/ 2765302 h 3032924"/>
              <a:gd name="connsiteX29-479" fmla="*/ 378630 w 3239999"/>
              <a:gd name="connsiteY29-480" fmla="*/ 2472117 h 3032924"/>
              <a:gd name="connsiteX30-481" fmla="*/ 384918 w 3239999"/>
              <a:gd name="connsiteY30-482" fmla="*/ 526981 h 3032924"/>
              <a:gd name="connsiteX31-483" fmla="*/ 239143 w 3239999"/>
              <a:gd name="connsiteY31-484" fmla="*/ 526981 h 3032924"/>
              <a:gd name="connsiteX32-485" fmla="*/ 239143 w 3239999"/>
              <a:gd name="connsiteY32-486" fmla="*/ 2776423 h 3032924"/>
              <a:gd name="connsiteX33-487" fmla="*/ 1576606 w 3239999"/>
              <a:gd name="connsiteY33-488" fmla="*/ 2776423 h 3032924"/>
              <a:gd name="connsiteX34-489" fmla="*/ 1668046 w 3239999"/>
              <a:gd name="connsiteY34-490" fmla="*/ 2869642 h 3032924"/>
              <a:gd name="connsiteX0-491" fmla="*/ 1576606 w 3239999"/>
              <a:gd name="connsiteY0-492" fmla="*/ 2778202 h 3032924"/>
              <a:gd name="connsiteX1-493" fmla="*/ 1663394 w 3239999"/>
              <a:gd name="connsiteY1-494" fmla="*/ 2778202 h 3032924"/>
              <a:gd name="connsiteX2-495" fmla="*/ 1663394 w 3239999"/>
              <a:gd name="connsiteY2-496" fmla="*/ 2776423 h 3032924"/>
              <a:gd name="connsiteX3-497" fmla="*/ 3000856 w 3239999"/>
              <a:gd name="connsiteY3-498" fmla="*/ 2776423 h 3032924"/>
              <a:gd name="connsiteX4-499" fmla="*/ 3000856 w 3239999"/>
              <a:gd name="connsiteY4-500" fmla="*/ 526981 h 3032924"/>
              <a:gd name="connsiteX5-501" fmla="*/ 2855082 w 3239999"/>
              <a:gd name="connsiteY5-502" fmla="*/ 526981 h 3032924"/>
              <a:gd name="connsiteX6-503" fmla="*/ 2861369 w 3239999"/>
              <a:gd name="connsiteY6-504" fmla="*/ 2472117 h 3032924"/>
              <a:gd name="connsiteX7-505" fmla="*/ 1663394 w 3239999"/>
              <a:gd name="connsiteY7-506" fmla="*/ 2765302 h 3032924"/>
              <a:gd name="connsiteX8-507" fmla="*/ 1663394 w 3239999"/>
              <a:gd name="connsiteY8-508" fmla="*/ 526981 h 3032924"/>
              <a:gd name="connsiteX9-509" fmla="*/ 1663394 w 3239999"/>
              <a:gd name="connsiteY9-510" fmla="*/ 430441 h 3032924"/>
              <a:gd name="connsiteX10-511" fmla="*/ 1663394 w 3239999"/>
              <a:gd name="connsiteY10-512" fmla="*/ 402054 h 3032924"/>
              <a:gd name="connsiteX11-513" fmla="*/ 2406065 w 3239999"/>
              <a:gd name="connsiteY11-514" fmla="*/ 22 h 3032924"/>
              <a:gd name="connsiteX12-515" fmla="*/ 2853673 w 3239999"/>
              <a:gd name="connsiteY12-516" fmla="*/ 91100 h 3032924"/>
              <a:gd name="connsiteX13-517" fmla="*/ 2854770 w 3239999"/>
              <a:gd name="connsiteY13-518" fmla="*/ 430441 h 3032924"/>
              <a:gd name="connsiteX14-519" fmla="*/ 3120669 w 3239999"/>
              <a:gd name="connsiteY14-520" fmla="*/ 428517 h 3032924"/>
              <a:gd name="connsiteX15-521" fmla="*/ 3120669 w 3239999"/>
              <a:gd name="connsiteY15-522" fmla="*/ 738345 h 3032924"/>
              <a:gd name="connsiteX16-523" fmla="*/ 3239999 w 3239999"/>
              <a:gd name="connsiteY16-524" fmla="*/ 738345 h 3032924"/>
              <a:gd name="connsiteX17-525" fmla="*/ 3239999 w 3239999"/>
              <a:gd name="connsiteY17-526" fmla="*/ 3032924 h 3032924"/>
              <a:gd name="connsiteX18-527" fmla="*/ 0 w 3239999"/>
              <a:gd name="connsiteY18-528" fmla="*/ 3032924 h 3032924"/>
              <a:gd name="connsiteX19-529" fmla="*/ 0 w 3239999"/>
              <a:gd name="connsiteY19-530" fmla="*/ 738345 h 3032924"/>
              <a:gd name="connsiteX20-531" fmla="*/ 102477 w 3239999"/>
              <a:gd name="connsiteY20-532" fmla="*/ 738345 h 3032924"/>
              <a:gd name="connsiteX21-533" fmla="*/ 102477 w 3239999"/>
              <a:gd name="connsiteY21-534" fmla="*/ 428517 h 3032924"/>
              <a:gd name="connsiteX22-535" fmla="*/ 385229 w 3239999"/>
              <a:gd name="connsiteY22-536" fmla="*/ 430441 h 3032924"/>
              <a:gd name="connsiteX23-537" fmla="*/ 386326 w 3239999"/>
              <a:gd name="connsiteY23-538" fmla="*/ 91100 h 3032924"/>
              <a:gd name="connsiteX24-539" fmla="*/ 833935 w 3239999"/>
              <a:gd name="connsiteY24-540" fmla="*/ 22 h 3032924"/>
              <a:gd name="connsiteX25-541" fmla="*/ 1576606 w 3239999"/>
              <a:gd name="connsiteY25-542" fmla="*/ 402054 h 3032924"/>
              <a:gd name="connsiteX26-543" fmla="*/ 1576606 w 3239999"/>
              <a:gd name="connsiteY26-544" fmla="*/ 430441 h 3032924"/>
              <a:gd name="connsiteX27-545" fmla="*/ 1576606 w 3239999"/>
              <a:gd name="connsiteY27-546" fmla="*/ 526981 h 3032924"/>
              <a:gd name="connsiteX28-547" fmla="*/ 1576606 w 3239999"/>
              <a:gd name="connsiteY28-548" fmla="*/ 2765302 h 3032924"/>
              <a:gd name="connsiteX29-549" fmla="*/ 378630 w 3239999"/>
              <a:gd name="connsiteY29-550" fmla="*/ 2472117 h 3032924"/>
              <a:gd name="connsiteX30-551" fmla="*/ 384918 w 3239999"/>
              <a:gd name="connsiteY30-552" fmla="*/ 526981 h 3032924"/>
              <a:gd name="connsiteX31-553" fmla="*/ 239143 w 3239999"/>
              <a:gd name="connsiteY31-554" fmla="*/ 526981 h 3032924"/>
              <a:gd name="connsiteX32-555" fmla="*/ 239143 w 3239999"/>
              <a:gd name="connsiteY32-556" fmla="*/ 2776423 h 3032924"/>
              <a:gd name="connsiteX33-557" fmla="*/ 1576606 w 3239999"/>
              <a:gd name="connsiteY33-558" fmla="*/ 2776423 h 3032924"/>
              <a:gd name="connsiteX34-559" fmla="*/ 1668046 w 3239999"/>
              <a:gd name="connsiteY34-560" fmla="*/ 2869642 h 3032924"/>
              <a:gd name="connsiteX0-561" fmla="*/ 1576606 w 3239999"/>
              <a:gd name="connsiteY0-562" fmla="*/ 2778202 h 3032924"/>
              <a:gd name="connsiteX1-563" fmla="*/ 1663394 w 3239999"/>
              <a:gd name="connsiteY1-564" fmla="*/ 2778202 h 3032924"/>
              <a:gd name="connsiteX2-565" fmla="*/ 1663394 w 3239999"/>
              <a:gd name="connsiteY2-566" fmla="*/ 2776423 h 3032924"/>
              <a:gd name="connsiteX3-567" fmla="*/ 3000856 w 3239999"/>
              <a:gd name="connsiteY3-568" fmla="*/ 2776423 h 3032924"/>
              <a:gd name="connsiteX4-569" fmla="*/ 3000856 w 3239999"/>
              <a:gd name="connsiteY4-570" fmla="*/ 526981 h 3032924"/>
              <a:gd name="connsiteX5-571" fmla="*/ 2855082 w 3239999"/>
              <a:gd name="connsiteY5-572" fmla="*/ 526981 h 3032924"/>
              <a:gd name="connsiteX6-573" fmla="*/ 2861369 w 3239999"/>
              <a:gd name="connsiteY6-574" fmla="*/ 2472117 h 3032924"/>
              <a:gd name="connsiteX7-575" fmla="*/ 1663394 w 3239999"/>
              <a:gd name="connsiteY7-576" fmla="*/ 2765302 h 3032924"/>
              <a:gd name="connsiteX8-577" fmla="*/ 1663394 w 3239999"/>
              <a:gd name="connsiteY8-578" fmla="*/ 526981 h 3032924"/>
              <a:gd name="connsiteX9-579" fmla="*/ 1663394 w 3239999"/>
              <a:gd name="connsiteY9-580" fmla="*/ 430441 h 3032924"/>
              <a:gd name="connsiteX10-581" fmla="*/ 1663394 w 3239999"/>
              <a:gd name="connsiteY10-582" fmla="*/ 402054 h 3032924"/>
              <a:gd name="connsiteX11-583" fmla="*/ 2406065 w 3239999"/>
              <a:gd name="connsiteY11-584" fmla="*/ 22 h 3032924"/>
              <a:gd name="connsiteX12-585" fmla="*/ 2853673 w 3239999"/>
              <a:gd name="connsiteY12-586" fmla="*/ 91100 h 3032924"/>
              <a:gd name="connsiteX13-587" fmla="*/ 2854770 w 3239999"/>
              <a:gd name="connsiteY13-588" fmla="*/ 430441 h 3032924"/>
              <a:gd name="connsiteX14-589" fmla="*/ 3120669 w 3239999"/>
              <a:gd name="connsiteY14-590" fmla="*/ 428517 h 3032924"/>
              <a:gd name="connsiteX15-591" fmla="*/ 3120669 w 3239999"/>
              <a:gd name="connsiteY15-592" fmla="*/ 738345 h 3032924"/>
              <a:gd name="connsiteX16-593" fmla="*/ 3239999 w 3239999"/>
              <a:gd name="connsiteY16-594" fmla="*/ 738345 h 3032924"/>
              <a:gd name="connsiteX17-595" fmla="*/ 3239999 w 3239999"/>
              <a:gd name="connsiteY17-596" fmla="*/ 3032924 h 3032924"/>
              <a:gd name="connsiteX18-597" fmla="*/ 0 w 3239999"/>
              <a:gd name="connsiteY18-598" fmla="*/ 3032924 h 3032924"/>
              <a:gd name="connsiteX19-599" fmla="*/ 0 w 3239999"/>
              <a:gd name="connsiteY19-600" fmla="*/ 738345 h 3032924"/>
              <a:gd name="connsiteX20-601" fmla="*/ 102477 w 3239999"/>
              <a:gd name="connsiteY20-602" fmla="*/ 738345 h 3032924"/>
              <a:gd name="connsiteX21-603" fmla="*/ 102477 w 3239999"/>
              <a:gd name="connsiteY21-604" fmla="*/ 428517 h 3032924"/>
              <a:gd name="connsiteX22-605" fmla="*/ 385229 w 3239999"/>
              <a:gd name="connsiteY22-606" fmla="*/ 430441 h 3032924"/>
              <a:gd name="connsiteX23-607" fmla="*/ 386326 w 3239999"/>
              <a:gd name="connsiteY23-608" fmla="*/ 91100 h 3032924"/>
              <a:gd name="connsiteX24-609" fmla="*/ 833935 w 3239999"/>
              <a:gd name="connsiteY24-610" fmla="*/ 22 h 3032924"/>
              <a:gd name="connsiteX25-611" fmla="*/ 1576606 w 3239999"/>
              <a:gd name="connsiteY25-612" fmla="*/ 402054 h 3032924"/>
              <a:gd name="connsiteX26-613" fmla="*/ 1576606 w 3239999"/>
              <a:gd name="connsiteY26-614" fmla="*/ 430441 h 3032924"/>
              <a:gd name="connsiteX27-615" fmla="*/ 1576606 w 3239999"/>
              <a:gd name="connsiteY27-616" fmla="*/ 526981 h 3032924"/>
              <a:gd name="connsiteX28-617" fmla="*/ 1576606 w 3239999"/>
              <a:gd name="connsiteY28-618" fmla="*/ 2765302 h 3032924"/>
              <a:gd name="connsiteX29-619" fmla="*/ 378630 w 3239999"/>
              <a:gd name="connsiteY29-620" fmla="*/ 2472117 h 3032924"/>
              <a:gd name="connsiteX30-621" fmla="*/ 384918 w 3239999"/>
              <a:gd name="connsiteY30-622" fmla="*/ 526981 h 3032924"/>
              <a:gd name="connsiteX31-623" fmla="*/ 239143 w 3239999"/>
              <a:gd name="connsiteY31-624" fmla="*/ 526981 h 3032924"/>
              <a:gd name="connsiteX32-625" fmla="*/ 239143 w 3239999"/>
              <a:gd name="connsiteY32-626" fmla="*/ 2776423 h 3032924"/>
              <a:gd name="connsiteX33-627" fmla="*/ 1576606 w 3239999"/>
              <a:gd name="connsiteY33-628" fmla="*/ 2776423 h 3032924"/>
              <a:gd name="connsiteX34-629" fmla="*/ 1668046 w 3239999"/>
              <a:gd name="connsiteY34-630" fmla="*/ 2869642 h 3032924"/>
              <a:gd name="connsiteX0-631" fmla="*/ 1576606 w 3239999"/>
              <a:gd name="connsiteY0-632" fmla="*/ 2778202 h 3032924"/>
              <a:gd name="connsiteX1-633" fmla="*/ 1663394 w 3239999"/>
              <a:gd name="connsiteY1-634" fmla="*/ 2778202 h 3032924"/>
              <a:gd name="connsiteX2-635" fmla="*/ 1663394 w 3239999"/>
              <a:gd name="connsiteY2-636" fmla="*/ 2776423 h 3032924"/>
              <a:gd name="connsiteX3-637" fmla="*/ 3000856 w 3239999"/>
              <a:gd name="connsiteY3-638" fmla="*/ 2776423 h 3032924"/>
              <a:gd name="connsiteX4-639" fmla="*/ 3000856 w 3239999"/>
              <a:gd name="connsiteY4-640" fmla="*/ 526981 h 3032924"/>
              <a:gd name="connsiteX5-641" fmla="*/ 2855082 w 3239999"/>
              <a:gd name="connsiteY5-642" fmla="*/ 526981 h 3032924"/>
              <a:gd name="connsiteX6-643" fmla="*/ 2861369 w 3239999"/>
              <a:gd name="connsiteY6-644" fmla="*/ 2472117 h 3032924"/>
              <a:gd name="connsiteX7-645" fmla="*/ 1663394 w 3239999"/>
              <a:gd name="connsiteY7-646" fmla="*/ 2765302 h 3032924"/>
              <a:gd name="connsiteX8-647" fmla="*/ 1663394 w 3239999"/>
              <a:gd name="connsiteY8-648" fmla="*/ 526981 h 3032924"/>
              <a:gd name="connsiteX9-649" fmla="*/ 1663394 w 3239999"/>
              <a:gd name="connsiteY9-650" fmla="*/ 430441 h 3032924"/>
              <a:gd name="connsiteX10-651" fmla="*/ 1663394 w 3239999"/>
              <a:gd name="connsiteY10-652" fmla="*/ 402054 h 3032924"/>
              <a:gd name="connsiteX11-653" fmla="*/ 2406065 w 3239999"/>
              <a:gd name="connsiteY11-654" fmla="*/ 22 h 3032924"/>
              <a:gd name="connsiteX12-655" fmla="*/ 2853673 w 3239999"/>
              <a:gd name="connsiteY12-656" fmla="*/ 91100 h 3032924"/>
              <a:gd name="connsiteX13-657" fmla="*/ 2854770 w 3239999"/>
              <a:gd name="connsiteY13-658" fmla="*/ 430441 h 3032924"/>
              <a:gd name="connsiteX14-659" fmla="*/ 3120669 w 3239999"/>
              <a:gd name="connsiteY14-660" fmla="*/ 428517 h 3032924"/>
              <a:gd name="connsiteX15-661" fmla="*/ 3120669 w 3239999"/>
              <a:gd name="connsiteY15-662" fmla="*/ 738345 h 3032924"/>
              <a:gd name="connsiteX16-663" fmla="*/ 3239999 w 3239999"/>
              <a:gd name="connsiteY16-664" fmla="*/ 738345 h 3032924"/>
              <a:gd name="connsiteX17-665" fmla="*/ 3239999 w 3239999"/>
              <a:gd name="connsiteY17-666" fmla="*/ 3032924 h 3032924"/>
              <a:gd name="connsiteX18-667" fmla="*/ 0 w 3239999"/>
              <a:gd name="connsiteY18-668" fmla="*/ 3032924 h 3032924"/>
              <a:gd name="connsiteX19-669" fmla="*/ 0 w 3239999"/>
              <a:gd name="connsiteY19-670" fmla="*/ 738345 h 3032924"/>
              <a:gd name="connsiteX20-671" fmla="*/ 102477 w 3239999"/>
              <a:gd name="connsiteY20-672" fmla="*/ 738345 h 3032924"/>
              <a:gd name="connsiteX21-673" fmla="*/ 102477 w 3239999"/>
              <a:gd name="connsiteY21-674" fmla="*/ 428517 h 3032924"/>
              <a:gd name="connsiteX22-675" fmla="*/ 385229 w 3239999"/>
              <a:gd name="connsiteY22-676" fmla="*/ 430441 h 3032924"/>
              <a:gd name="connsiteX23-677" fmla="*/ 386326 w 3239999"/>
              <a:gd name="connsiteY23-678" fmla="*/ 91100 h 3032924"/>
              <a:gd name="connsiteX24-679" fmla="*/ 833935 w 3239999"/>
              <a:gd name="connsiteY24-680" fmla="*/ 22 h 3032924"/>
              <a:gd name="connsiteX25-681" fmla="*/ 1576606 w 3239999"/>
              <a:gd name="connsiteY25-682" fmla="*/ 402054 h 3032924"/>
              <a:gd name="connsiteX26-683" fmla="*/ 1576606 w 3239999"/>
              <a:gd name="connsiteY26-684" fmla="*/ 430441 h 3032924"/>
              <a:gd name="connsiteX27-685" fmla="*/ 1576606 w 3239999"/>
              <a:gd name="connsiteY27-686" fmla="*/ 526981 h 3032924"/>
              <a:gd name="connsiteX28-687" fmla="*/ 1576606 w 3239999"/>
              <a:gd name="connsiteY28-688" fmla="*/ 2765302 h 3032924"/>
              <a:gd name="connsiteX29-689" fmla="*/ 378630 w 3239999"/>
              <a:gd name="connsiteY29-690" fmla="*/ 2472117 h 3032924"/>
              <a:gd name="connsiteX30-691" fmla="*/ 384918 w 3239999"/>
              <a:gd name="connsiteY30-692" fmla="*/ 526981 h 3032924"/>
              <a:gd name="connsiteX31-693" fmla="*/ 239143 w 3239999"/>
              <a:gd name="connsiteY31-694" fmla="*/ 526981 h 3032924"/>
              <a:gd name="connsiteX32-695" fmla="*/ 239143 w 3239999"/>
              <a:gd name="connsiteY32-696" fmla="*/ 2776423 h 3032924"/>
              <a:gd name="connsiteX33-697" fmla="*/ 1576606 w 3239999"/>
              <a:gd name="connsiteY33-698" fmla="*/ 2776423 h 3032924"/>
              <a:gd name="connsiteX34-699" fmla="*/ 1668046 w 3239999"/>
              <a:gd name="connsiteY34-700" fmla="*/ 2869642 h 3032924"/>
              <a:gd name="connsiteX0-701" fmla="*/ 1576606 w 3239999"/>
              <a:gd name="connsiteY0-702" fmla="*/ 2778202 h 3032924"/>
              <a:gd name="connsiteX1-703" fmla="*/ 1663394 w 3239999"/>
              <a:gd name="connsiteY1-704" fmla="*/ 2778202 h 3032924"/>
              <a:gd name="connsiteX2-705" fmla="*/ 1663394 w 3239999"/>
              <a:gd name="connsiteY2-706" fmla="*/ 2776423 h 3032924"/>
              <a:gd name="connsiteX3-707" fmla="*/ 3000856 w 3239999"/>
              <a:gd name="connsiteY3-708" fmla="*/ 2776423 h 3032924"/>
              <a:gd name="connsiteX4-709" fmla="*/ 3000856 w 3239999"/>
              <a:gd name="connsiteY4-710" fmla="*/ 526981 h 3032924"/>
              <a:gd name="connsiteX5-711" fmla="*/ 2855082 w 3239999"/>
              <a:gd name="connsiteY5-712" fmla="*/ 526981 h 3032924"/>
              <a:gd name="connsiteX6-713" fmla="*/ 2861369 w 3239999"/>
              <a:gd name="connsiteY6-714" fmla="*/ 2472117 h 3032924"/>
              <a:gd name="connsiteX7-715" fmla="*/ 1663394 w 3239999"/>
              <a:gd name="connsiteY7-716" fmla="*/ 2765302 h 3032924"/>
              <a:gd name="connsiteX8-717" fmla="*/ 1663394 w 3239999"/>
              <a:gd name="connsiteY8-718" fmla="*/ 526981 h 3032924"/>
              <a:gd name="connsiteX9-719" fmla="*/ 1663394 w 3239999"/>
              <a:gd name="connsiteY9-720" fmla="*/ 430441 h 3032924"/>
              <a:gd name="connsiteX10-721" fmla="*/ 1663394 w 3239999"/>
              <a:gd name="connsiteY10-722" fmla="*/ 402054 h 3032924"/>
              <a:gd name="connsiteX11-723" fmla="*/ 2406065 w 3239999"/>
              <a:gd name="connsiteY11-724" fmla="*/ 22 h 3032924"/>
              <a:gd name="connsiteX12-725" fmla="*/ 2853673 w 3239999"/>
              <a:gd name="connsiteY12-726" fmla="*/ 91100 h 3032924"/>
              <a:gd name="connsiteX13-727" fmla="*/ 2854770 w 3239999"/>
              <a:gd name="connsiteY13-728" fmla="*/ 430441 h 3032924"/>
              <a:gd name="connsiteX14-729" fmla="*/ 3120669 w 3239999"/>
              <a:gd name="connsiteY14-730" fmla="*/ 428517 h 3032924"/>
              <a:gd name="connsiteX15-731" fmla="*/ 3120669 w 3239999"/>
              <a:gd name="connsiteY15-732" fmla="*/ 738345 h 3032924"/>
              <a:gd name="connsiteX16-733" fmla="*/ 3239999 w 3239999"/>
              <a:gd name="connsiteY16-734" fmla="*/ 738345 h 3032924"/>
              <a:gd name="connsiteX17-735" fmla="*/ 3239999 w 3239999"/>
              <a:gd name="connsiteY17-736" fmla="*/ 3032924 h 3032924"/>
              <a:gd name="connsiteX18-737" fmla="*/ 0 w 3239999"/>
              <a:gd name="connsiteY18-738" fmla="*/ 3032924 h 3032924"/>
              <a:gd name="connsiteX19-739" fmla="*/ 0 w 3239999"/>
              <a:gd name="connsiteY19-740" fmla="*/ 738345 h 3032924"/>
              <a:gd name="connsiteX20-741" fmla="*/ 102477 w 3239999"/>
              <a:gd name="connsiteY20-742" fmla="*/ 738345 h 3032924"/>
              <a:gd name="connsiteX21-743" fmla="*/ 102477 w 3239999"/>
              <a:gd name="connsiteY21-744" fmla="*/ 428517 h 3032924"/>
              <a:gd name="connsiteX22-745" fmla="*/ 385229 w 3239999"/>
              <a:gd name="connsiteY22-746" fmla="*/ 430441 h 3032924"/>
              <a:gd name="connsiteX23-747" fmla="*/ 386326 w 3239999"/>
              <a:gd name="connsiteY23-748" fmla="*/ 91100 h 3032924"/>
              <a:gd name="connsiteX24-749" fmla="*/ 833935 w 3239999"/>
              <a:gd name="connsiteY24-750" fmla="*/ 22 h 3032924"/>
              <a:gd name="connsiteX25-751" fmla="*/ 1576606 w 3239999"/>
              <a:gd name="connsiteY25-752" fmla="*/ 402054 h 3032924"/>
              <a:gd name="connsiteX26-753" fmla="*/ 1576606 w 3239999"/>
              <a:gd name="connsiteY26-754" fmla="*/ 430441 h 3032924"/>
              <a:gd name="connsiteX27-755" fmla="*/ 1576606 w 3239999"/>
              <a:gd name="connsiteY27-756" fmla="*/ 526981 h 3032924"/>
              <a:gd name="connsiteX28-757" fmla="*/ 1576606 w 3239999"/>
              <a:gd name="connsiteY28-758" fmla="*/ 2765302 h 3032924"/>
              <a:gd name="connsiteX29-759" fmla="*/ 378630 w 3239999"/>
              <a:gd name="connsiteY29-760" fmla="*/ 2472117 h 3032924"/>
              <a:gd name="connsiteX30-761" fmla="*/ 384918 w 3239999"/>
              <a:gd name="connsiteY30-762" fmla="*/ 526981 h 3032924"/>
              <a:gd name="connsiteX31-763" fmla="*/ 239143 w 3239999"/>
              <a:gd name="connsiteY31-764" fmla="*/ 526981 h 3032924"/>
              <a:gd name="connsiteX32-765" fmla="*/ 239143 w 3239999"/>
              <a:gd name="connsiteY32-766" fmla="*/ 2776423 h 3032924"/>
              <a:gd name="connsiteX33-767" fmla="*/ 1576606 w 3239999"/>
              <a:gd name="connsiteY33-768" fmla="*/ 2776423 h 3032924"/>
              <a:gd name="connsiteX34-769" fmla="*/ 1668046 w 3239999"/>
              <a:gd name="connsiteY34-770" fmla="*/ 2869642 h 3032924"/>
              <a:gd name="connsiteX0-771" fmla="*/ 1576606 w 3239999"/>
              <a:gd name="connsiteY0-772" fmla="*/ 2778202 h 3032924"/>
              <a:gd name="connsiteX1-773" fmla="*/ 1663394 w 3239999"/>
              <a:gd name="connsiteY1-774" fmla="*/ 2778202 h 3032924"/>
              <a:gd name="connsiteX2-775" fmla="*/ 1663394 w 3239999"/>
              <a:gd name="connsiteY2-776" fmla="*/ 2776423 h 3032924"/>
              <a:gd name="connsiteX3-777" fmla="*/ 3000856 w 3239999"/>
              <a:gd name="connsiteY3-778" fmla="*/ 2776423 h 3032924"/>
              <a:gd name="connsiteX4-779" fmla="*/ 3000856 w 3239999"/>
              <a:gd name="connsiteY4-780" fmla="*/ 526981 h 3032924"/>
              <a:gd name="connsiteX5-781" fmla="*/ 2855082 w 3239999"/>
              <a:gd name="connsiteY5-782" fmla="*/ 526981 h 3032924"/>
              <a:gd name="connsiteX6-783" fmla="*/ 2861369 w 3239999"/>
              <a:gd name="connsiteY6-784" fmla="*/ 2472117 h 3032924"/>
              <a:gd name="connsiteX7-785" fmla="*/ 1663394 w 3239999"/>
              <a:gd name="connsiteY7-786" fmla="*/ 2765302 h 3032924"/>
              <a:gd name="connsiteX8-787" fmla="*/ 1663394 w 3239999"/>
              <a:gd name="connsiteY8-788" fmla="*/ 526981 h 3032924"/>
              <a:gd name="connsiteX9-789" fmla="*/ 1663394 w 3239999"/>
              <a:gd name="connsiteY9-790" fmla="*/ 430441 h 3032924"/>
              <a:gd name="connsiteX10-791" fmla="*/ 1663394 w 3239999"/>
              <a:gd name="connsiteY10-792" fmla="*/ 402054 h 3032924"/>
              <a:gd name="connsiteX11-793" fmla="*/ 2406065 w 3239999"/>
              <a:gd name="connsiteY11-794" fmla="*/ 22 h 3032924"/>
              <a:gd name="connsiteX12-795" fmla="*/ 2853673 w 3239999"/>
              <a:gd name="connsiteY12-796" fmla="*/ 91100 h 3032924"/>
              <a:gd name="connsiteX13-797" fmla="*/ 2854770 w 3239999"/>
              <a:gd name="connsiteY13-798" fmla="*/ 430441 h 3032924"/>
              <a:gd name="connsiteX14-799" fmla="*/ 3120669 w 3239999"/>
              <a:gd name="connsiteY14-800" fmla="*/ 428517 h 3032924"/>
              <a:gd name="connsiteX15-801" fmla="*/ 3120669 w 3239999"/>
              <a:gd name="connsiteY15-802" fmla="*/ 738345 h 3032924"/>
              <a:gd name="connsiteX16-803" fmla="*/ 3239999 w 3239999"/>
              <a:gd name="connsiteY16-804" fmla="*/ 738345 h 3032924"/>
              <a:gd name="connsiteX17-805" fmla="*/ 3239999 w 3239999"/>
              <a:gd name="connsiteY17-806" fmla="*/ 3032924 h 3032924"/>
              <a:gd name="connsiteX18-807" fmla="*/ 0 w 3239999"/>
              <a:gd name="connsiteY18-808" fmla="*/ 3032924 h 3032924"/>
              <a:gd name="connsiteX19-809" fmla="*/ 0 w 3239999"/>
              <a:gd name="connsiteY19-810" fmla="*/ 738345 h 3032924"/>
              <a:gd name="connsiteX20-811" fmla="*/ 102477 w 3239999"/>
              <a:gd name="connsiteY20-812" fmla="*/ 738345 h 3032924"/>
              <a:gd name="connsiteX21-813" fmla="*/ 102477 w 3239999"/>
              <a:gd name="connsiteY21-814" fmla="*/ 428517 h 3032924"/>
              <a:gd name="connsiteX22-815" fmla="*/ 385229 w 3239999"/>
              <a:gd name="connsiteY22-816" fmla="*/ 430441 h 3032924"/>
              <a:gd name="connsiteX23-817" fmla="*/ 386326 w 3239999"/>
              <a:gd name="connsiteY23-818" fmla="*/ 91100 h 3032924"/>
              <a:gd name="connsiteX24-819" fmla="*/ 833935 w 3239999"/>
              <a:gd name="connsiteY24-820" fmla="*/ 22 h 3032924"/>
              <a:gd name="connsiteX25-821" fmla="*/ 1576606 w 3239999"/>
              <a:gd name="connsiteY25-822" fmla="*/ 402054 h 3032924"/>
              <a:gd name="connsiteX26-823" fmla="*/ 1576606 w 3239999"/>
              <a:gd name="connsiteY26-824" fmla="*/ 430441 h 3032924"/>
              <a:gd name="connsiteX27-825" fmla="*/ 1576606 w 3239999"/>
              <a:gd name="connsiteY27-826" fmla="*/ 526981 h 3032924"/>
              <a:gd name="connsiteX28-827" fmla="*/ 1576606 w 3239999"/>
              <a:gd name="connsiteY28-828" fmla="*/ 2765302 h 3032924"/>
              <a:gd name="connsiteX29-829" fmla="*/ 378630 w 3239999"/>
              <a:gd name="connsiteY29-830" fmla="*/ 2472117 h 3032924"/>
              <a:gd name="connsiteX30-831" fmla="*/ 384918 w 3239999"/>
              <a:gd name="connsiteY30-832" fmla="*/ 526981 h 3032924"/>
              <a:gd name="connsiteX31-833" fmla="*/ 239143 w 3239999"/>
              <a:gd name="connsiteY31-834" fmla="*/ 526981 h 3032924"/>
              <a:gd name="connsiteX32-835" fmla="*/ 239143 w 3239999"/>
              <a:gd name="connsiteY32-836" fmla="*/ 2776423 h 3032924"/>
              <a:gd name="connsiteX33-837" fmla="*/ 1576606 w 3239999"/>
              <a:gd name="connsiteY33-838" fmla="*/ 2776423 h 3032924"/>
              <a:gd name="connsiteX34-839" fmla="*/ 1668046 w 3239999"/>
              <a:gd name="connsiteY34-840" fmla="*/ 2869642 h 3032924"/>
              <a:gd name="connsiteX0-841" fmla="*/ 1576606 w 3239999"/>
              <a:gd name="connsiteY0-842" fmla="*/ 2778202 h 3032924"/>
              <a:gd name="connsiteX1-843" fmla="*/ 1663394 w 3239999"/>
              <a:gd name="connsiteY1-844" fmla="*/ 2778202 h 3032924"/>
              <a:gd name="connsiteX2-845" fmla="*/ 1663394 w 3239999"/>
              <a:gd name="connsiteY2-846" fmla="*/ 2776423 h 3032924"/>
              <a:gd name="connsiteX3-847" fmla="*/ 3000856 w 3239999"/>
              <a:gd name="connsiteY3-848" fmla="*/ 2776423 h 3032924"/>
              <a:gd name="connsiteX4-849" fmla="*/ 3000856 w 3239999"/>
              <a:gd name="connsiteY4-850" fmla="*/ 526981 h 3032924"/>
              <a:gd name="connsiteX5-851" fmla="*/ 2855082 w 3239999"/>
              <a:gd name="connsiteY5-852" fmla="*/ 526981 h 3032924"/>
              <a:gd name="connsiteX6-853" fmla="*/ 2861369 w 3239999"/>
              <a:gd name="connsiteY6-854" fmla="*/ 2472117 h 3032924"/>
              <a:gd name="connsiteX7-855" fmla="*/ 1663394 w 3239999"/>
              <a:gd name="connsiteY7-856" fmla="*/ 2765302 h 3032924"/>
              <a:gd name="connsiteX8-857" fmla="*/ 1663394 w 3239999"/>
              <a:gd name="connsiteY8-858" fmla="*/ 526981 h 3032924"/>
              <a:gd name="connsiteX9-859" fmla="*/ 1663394 w 3239999"/>
              <a:gd name="connsiteY9-860" fmla="*/ 430441 h 3032924"/>
              <a:gd name="connsiteX10-861" fmla="*/ 1663394 w 3239999"/>
              <a:gd name="connsiteY10-862" fmla="*/ 402054 h 3032924"/>
              <a:gd name="connsiteX11-863" fmla="*/ 2406065 w 3239999"/>
              <a:gd name="connsiteY11-864" fmla="*/ 22 h 3032924"/>
              <a:gd name="connsiteX12-865" fmla="*/ 2853673 w 3239999"/>
              <a:gd name="connsiteY12-866" fmla="*/ 91100 h 3032924"/>
              <a:gd name="connsiteX13-867" fmla="*/ 2854770 w 3239999"/>
              <a:gd name="connsiteY13-868" fmla="*/ 430441 h 3032924"/>
              <a:gd name="connsiteX14-869" fmla="*/ 3120669 w 3239999"/>
              <a:gd name="connsiteY14-870" fmla="*/ 428517 h 3032924"/>
              <a:gd name="connsiteX15-871" fmla="*/ 3120669 w 3239999"/>
              <a:gd name="connsiteY15-872" fmla="*/ 738345 h 3032924"/>
              <a:gd name="connsiteX16-873" fmla="*/ 3239999 w 3239999"/>
              <a:gd name="connsiteY16-874" fmla="*/ 738345 h 3032924"/>
              <a:gd name="connsiteX17-875" fmla="*/ 3239999 w 3239999"/>
              <a:gd name="connsiteY17-876" fmla="*/ 3032924 h 3032924"/>
              <a:gd name="connsiteX18-877" fmla="*/ 0 w 3239999"/>
              <a:gd name="connsiteY18-878" fmla="*/ 3032924 h 3032924"/>
              <a:gd name="connsiteX19-879" fmla="*/ 0 w 3239999"/>
              <a:gd name="connsiteY19-880" fmla="*/ 738345 h 3032924"/>
              <a:gd name="connsiteX20-881" fmla="*/ 102477 w 3239999"/>
              <a:gd name="connsiteY20-882" fmla="*/ 738345 h 3032924"/>
              <a:gd name="connsiteX21-883" fmla="*/ 102477 w 3239999"/>
              <a:gd name="connsiteY21-884" fmla="*/ 428517 h 3032924"/>
              <a:gd name="connsiteX22-885" fmla="*/ 385229 w 3239999"/>
              <a:gd name="connsiteY22-886" fmla="*/ 430441 h 3032924"/>
              <a:gd name="connsiteX23-887" fmla="*/ 386326 w 3239999"/>
              <a:gd name="connsiteY23-888" fmla="*/ 91100 h 3032924"/>
              <a:gd name="connsiteX24-889" fmla="*/ 833935 w 3239999"/>
              <a:gd name="connsiteY24-890" fmla="*/ 22 h 3032924"/>
              <a:gd name="connsiteX25-891" fmla="*/ 1576606 w 3239999"/>
              <a:gd name="connsiteY25-892" fmla="*/ 402054 h 3032924"/>
              <a:gd name="connsiteX26-893" fmla="*/ 1576606 w 3239999"/>
              <a:gd name="connsiteY26-894" fmla="*/ 430441 h 3032924"/>
              <a:gd name="connsiteX27-895" fmla="*/ 1576606 w 3239999"/>
              <a:gd name="connsiteY27-896" fmla="*/ 526981 h 3032924"/>
              <a:gd name="connsiteX28-897" fmla="*/ 1576606 w 3239999"/>
              <a:gd name="connsiteY28-898" fmla="*/ 2765302 h 3032924"/>
              <a:gd name="connsiteX29-899" fmla="*/ 378630 w 3239999"/>
              <a:gd name="connsiteY29-900" fmla="*/ 2472117 h 3032924"/>
              <a:gd name="connsiteX30-901" fmla="*/ 384918 w 3239999"/>
              <a:gd name="connsiteY30-902" fmla="*/ 526981 h 3032924"/>
              <a:gd name="connsiteX31-903" fmla="*/ 239143 w 3239999"/>
              <a:gd name="connsiteY31-904" fmla="*/ 526981 h 3032924"/>
              <a:gd name="connsiteX32-905" fmla="*/ 239143 w 3239999"/>
              <a:gd name="connsiteY32-906" fmla="*/ 2776423 h 3032924"/>
              <a:gd name="connsiteX33-907" fmla="*/ 1576606 w 3239999"/>
              <a:gd name="connsiteY33-908" fmla="*/ 2776423 h 3032924"/>
              <a:gd name="connsiteX34-909" fmla="*/ 1668046 w 3239999"/>
              <a:gd name="connsiteY34-910" fmla="*/ 2869642 h 3032924"/>
              <a:gd name="connsiteX0-911" fmla="*/ 1576606 w 3239999"/>
              <a:gd name="connsiteY0-912" fmla="*/ 2778202 h 3032924"/>
              <a:gd name="connsiteX1-913" fmla="*/ 1663394 w 3239999"/>
              <a:gd name="connsiteY1-914" fmla="*/ 2778202 h 3032924"/>
              <a:gd name="connsiteX2-915" fmla="*/ 1663394 w 3239999"/>
              <a:gd name="connsiteY2-916" fmla="*/ 2776423 h 3032924"/>
              <a:gd name="connsiteX3-917" fmla="*/ 3000856 w 3239999"/>
              <a:gd name="connsiteY3-918" fmla="*/ 2776423 h 3032924"/>
              <a:gd name="connsiteX4-919" fmla="*/ 3000856 w 3239999"/>
              <a:gd name="connsiteY4-920" fmla="*/ 526981 h 3032924"/>
              <a:gd name="connsiteX5-921" fmla="*/ 2855082 w 3239999"/>
              <a:gd name="connsiteY5-922" fmla="*/ 526981 h 3032924"/>
              <a:gd name="connsiteX6-923" fmla="*/ 2861369 w 3239999"/>
              <a:gd name="connsiteY6-924" fmla="*/ 2472117 h 3032924"/>
              <a:gd name="connsiteX7-925" fmla="*/ 1663394 w 3239999"/>
              <a:gd name="connsiteY7-926" fmla="*/ 2765302 h 3032924"/>
              <a:gd name="connsiteX8-927" fmla="*/ 1663394 w 3239999"/>
              <a:gd name="connsiteY8-928" fmla="*/ 526981 h 3032924"/>
              <a:gd name="connsiteX9-929" fmla="*/ 1663394 w 3239999"/>
              <a:gd name="connsiteY9-930" fmla="*/ 430441 h 3032924"/>
              <a:gd name="connsiteX10-931" fmla="*/ 1663394 w 3239999"/>
              <a:gd name="connsiteY10-932" fmla="*/ 402054 h 3032924"/>
              <a:gd name="connsiteX11-933" fmla="*/ 2406065 w 3239999"/>
              <a:gd name="connsiteY11-934" fmla="*/ 22 h 3032924"/>
              <a:gd name="connsiteX12-935" fmla="*/ 2853673 w 3239999"/>
              <a:gd name="connsiteY12-936" fmla="*/ 91100 h 3032924"/>
              <a:gd name="connsiteX13-937" fmla="*/ 2854770 w 3239999"/>
              <a:gd name="connsiteY13-938" fmla="*/ 430441 h 3032924"/>
              <a:gd name="connsiteX14-939" fmla="*/ 3120669 w 3239999"/>
              <a:gd name="connsiteY14-940" fmla="*/ 428517 h 3032924"/>
              <a:gd name="connsiteX15-941" fmla="*/ 3120669 w 3239999"/>
              <a:gd name="connsiteY15-942" fmla="*/ 738345 h 3032924"/>
              <a:gd name="connsiteX16-943" fmla="*/ 3239999 w 3239999"/>
              <a:gd name="connsiteY16-944" fmla="*/ 738345 h 3032924"/>
              <a:gd name="connsiteX17-945" fmla="*/ 3239999 w 3239999"/>
              <a:gd name="connsiteY17-946" fmla="*/ 3032924 h 3032924"/>
              <a:gd name="connsiteX18-947" fmla="*/ 0 w 3239999"/>
              <a:gd name="connsiteY18-948" fmla="*/ 3032924 h 3032924"/>
              <a:gd name="connsiteX19-949" fmla="*/ 0 w 3239999"/>
              <a:gd name="connsiteY19-950" fmla="*/ 738345 h 3032924"/>
              <a:gd name="connsiteX20-951" fmla="*/ 102477 w 3239999"/>
              <a:gd name="connsiteY20-952" fmla="*/ 738345 h 3032924"/>
              <a:gd name="connsiteX21-953" fmla="*/ 102477 w 3239999"/>
              <a:gd name="connsiteY21-954" fmla="*/ 428517 h 3032924"/>
              <a:gd name="connsiteX22-955" fmla="*/ 385229 w 3239999"/>
              <a:gd name="connsiteY22-956" fmla="*/ 430441 h 3032924"/>
              <a:gd name="connsiteX23-957" fmla="*/ 386326 w 3239999"/>
              <a:gd name="connsiteY23-958" fmla="*/ 91100 h 3032924"/>
              <a:gd name="connsiteX24-959" fmla="*/ 833935 w 3239999"/>
              <a:gd name="connsiteY24-960" fmla="*/ 22 h 3032924"/>
              <a:gd name="connsiteX25-961" fmla="*/ 1576606 w 3239999"/>
              <a:gd name="connsiteY25-962" fmla="*/ 402054 h 3032924"/>
              <a:gd name="connsiteX26-963" fmla="*/ 1576606 w 3239999"/>
              <a:gd name="connsiteY26-964" fmla="*/ 430441 h 3032924"/>
              <a:gd name="connsiteX27-965" fmla="*/ 1576606 w 3239999"/>
              <a:gd name="connsiteY27-966" fmla="*/ 526981 h 3032924"/>
              <a:gd name="connsiteX28-967" fmla="*/ 1576606 w 3239999"/>
              <a:gd name="connsiteY28-968" fmla="*/ 2765302 h 3032924"/>
              <a:gd name="connsiteX29-969" fmla="*/ 378630 w 3239999"/>
              <a:gd name="connsiteY29-970" fmla="*/ 2472117 h 3032924"/>
              <a:gd name="connsiteX30-971" fmla="*/ 384918 w 3239999"/>
              <a:gd name="connsiteY30-972" fmla="*/ 526981 h 3032924"/>
              <a:gd name="connsiteX31-973" fmla="*/ 239143 w 3239999"/>
              <a:gd name="connsiteY31-974" fmla="*/ 526981 h 3032924"/>
              <a:gd name="connsiteX32-975" fmla="*/ 239143 w 3239999"/>
              <a:gd name="connsiteY32-976" fmla="*/ 2776423 h 3032924"/>
              <a:gd name="connsiteX33-977" fmla="*/ 1576606 w 3239999"/>
              <a:gd name="connsiteY33-978" fmla="*/ 2776423 h 3032924"/>
              <a:gd name="connsiteX34-979" fmla="*/ 1668046 w 3239999"/>
              <a:gd name="connsiteY34-980" fmla="*/ 2869642 h 3032924"/>
              <a:gd name="connsiteX0-981" fmla="*/ 1576606 w 3239999"/>
              <a:gd name="connsiteY0-982" fmla="*/ 2778202 h 3032924"/>
              <a:gd name="connsiteX1-983" fmla="*/ 1663394 w 3239999"/>
              <a:gd name="connsiteY1-984" fmla="*/ 2778202 h 3032924"/>
              <a:gd name="connsiteX2-985" fmla="*/ 1663394 w 3239999"/>
              <a:gd name="connsiteY2-986" fmla="*/ 2776423 h 3032924"/>
              <a:gd name="connsiteX3-987" fmla="*/ 3000856 w 3239999"/>
              <a:gd name="connsiteY3-988" fmla="*/ 2776423 h 3032924"/>
              <a:gd name="connsiteX4-989" fmla="*/ 3000856 w 3239999"/>
              <a:gd name="connsiteY4-990" fmla="*/ 526981 h 3032924"/>
              <a:gd name="connsiteX5-991" fmla="*/ 2855082 w 3239999"/>
              <a:gd name="connsiteY5-992" fmla="*/ 526981 h 3032924"/>
              <a:gd name="connsiteX6-993" fmla="*/ 2861369 w 3239999"/>
              <a:gd name="connsiteY6-994" fmla="*/ 2472117 h 3032924"/>
              <a:gd name="connsiteX7-995" fmla="*/ 1663394 w 3239999"/>
              <a:gd name="connsiteY7-996" fmla="*/ 2765302 h 3032924"/>
              <a:gd name="connsiteX8-997" fmla="*/ 1663394 w 3239999"/>
              <a:gd name="connsiteY8-998" fmla="*/ 526981 h 3032924"/>
              <a:gd name="connsiteX9-999" fmla="*/ 1663394 w 3239999"/>
              <a:gd name="connsiteY9-1000" fmla="*/ 430441 h 3032924"/>
              <a:gd name="connsiteX10-1001" fmla="*/ 1663394 w 3239999"/>
              <a:gd name="connsiteY10-1002" fmla="*/ 402054 h 3032924"/>
              <a:gd name="connsiteX11-1003" fmla="*/ 2406065 w 3239999"/>
              <a:gd name="connsiteY11-1004" fmla="*/ 22 h 3032924"/>
              <a:gd name="connsiteX12-1005" fmla="*/ 2853673 w 3239999"/>
              <a:gd name="connsiteY12-1006" fmla="*/ 91100 h 3032924"/>
              <a:gd name="connsiteX13-1007" fmla="*/ 2854770 w 3239999"/>
              <a:gd name="connsiteY13-1008" fmla="*/ 430441 h 3032924"/>
              <a:gd name="connsiteX14-1009" fmla="*/ 3120669 w 3239999"/>
              <a:gd name="connsiteY14-1010" fmla="*/ 428517 h 3032924"/>
              <a:gd name="connsiteX15-1011" fmla="*/ 3120669 w 3239999"/>
              <a:gd name="connsiteY15-1012" fmla="*/ 738345 h 3032924"/>
              <a:gd name="connsiteX16-1013" fmla="*/ 3239999 w 3239999"/>
              <a:gd name="connsiteY16-1014" fmla="*/ 738345 h 3032924"/>
              <a:gd name="connsiteX17-1015" fmla="*/ 3239999 w 3239999"/>
              <a:gd name="connsiteY17-1016" fmla="*/ 3032924 h 3032924"/>
              <a:gd name="connsiteX18-1017" fmla="*/ 0 w 3239999"/>
              <a:gd name="connsiteY18-1018" fmla="*/ 3032924 h 3032924"/>
              <a:gd name="connsiteX19-1019" fmla="*/ 0 w 3239999"/>
              <a:gd name="connsiteY19-1020" fmla="*/ 738345 h 3032924"/>
              <a:gd name="connsiteX20-1021" fmla="*/ 102477 w 3239999"/>
              <a:gd name="connsiteY20-1022" fmla="*/ 738345 h 3032924"/>
              <a:gd name="connsiteX21-1023" fmla="*/ 102477 w 3239999"/>
              <a:gd name="connsiteY21-1024" fmla="*/ 428517 h 3032924"/>
              <a:gd name="connsiteX22-1025" fmla="*/ 385229 w 3239999"/>
              <a:gd name="connsiteY22-1026" fmla="*/ 430441 h 3032924"/>
              <a:gd name="connsiteX23-1027" fmla="*/ 386326 w 3239999"/>
              <a:gd name="connsiteY23-1028" fmla="*/ 91100 h 3032924"/>
              <a:gd name="connsiteX24-1029" fmla="*/ 833935 w 3239999"/>
              <a:gd name="connsiteY24-1030" fmla="*/ 22 h 3032924"/>
              <a:gd name="connsiteX25-1031" fmla="*/ 1576606 w 3239999"/>
              <a:gd name="connsiteY25-1032" fmla="*/ 402054 h 3032924"/>
              <a:gd name="connsiteX26-1033" fmla="*/ 1576606 w 3239999"/>
              <a:gd name="connsiteY26-1034" fmla="*/ 430441 h 3032924"/>
              <a:gd name="connsiteX27-1035" fmla="*/ 1576606 w 3239999"/>
              <a:gd name="connsiteY27-1036" fmla="*/ 526981 h 3032924"/>
              <a:gd name="connsiteX28-1037" fmla="*/ 1576606 w 3239999"/>
              <a:gd name="connsiteY28-1038" fmla="*/ 2765302 h 3032924"/>
              <a:gd name="connsiteX29-1039" fmla="*/ 378630 w 3239999"/>
              <a:gd name="connsiteY29-1040" fmla="*/ 2472117 h 3032924"/>
              <a:gd name="connsiteX30-1041" fmla="*/ 384918 w 3239999"/>
              <a:gd name="connsiteY30-1042" fmla="*/ 526981 h 3032924"/>
              <a:gd name="connsiteX31-1043" fmla="*/ 239143 w 3239999"/>
              <a:gd name="connsiteY31-1044" fmla="*/ 526981 h 3032924"/>
              <a:gd name="connsiteX32-1045" fmla="*/ 239143 w 3239999"/>
              <a:gd name="connsiteY32-1046" fmla="*/ 2776423 h 3032924"/>
              <a:gd name="connsiteX33-1047" fmla="*/ 1576606 w 3239999"/>
              <a:gd name="connsiteY33-1048" fmla="*/ 2776423 h 3032924"/>
              <a:gd name="connsiteX34-1049" fmla="*/ 1668046 w 3239999"/>
              <a:gd name="connsiteY34-1050" fmla="*/ 2869642 h 3032924"/>
              <a:gd name="connsiteX0-1051" fmla="*/ 1576606 w 3239999"/>
              <a:gd name="connsiteY0-1052" fmla="*/ 2778202 h 3032924"/>
              <a:gd name="connsiteX1-1053" fmla="*/ 1663394 w 3239999"/>
              <a:gd name="connsiteY1-1054" fmla="*/ 2778202 h 3032924"/>
              <a:gd name="connsiteX2-1055" fmla="*/ 1663394 w 3239999"/>
              <a:gd name="connsiteY2-1056" fmla="*/ 2776423 h 3032924"/>
              <a:gd name="connsiteX3-1057" fmla="*/ 3000856 w 3239999"/>
              <a:gd name="connsiteY3-1058" fmla="*/ 2776423 h 3032924"/>
              <a:gd name="connsiteX4-1059" fmla="*/ 3000856 w 3239999"/>
              <a:gd name="connsiteY4-1060" fmla="*/ 526981 h 3032924"/>
              <a:gd name="connsiteX5-1061" fmla="*/ 2855082 w 3239999"/>
              <a:gd name="connsiteY5-1062" fmla="*/ 526981 h 3032924"/>
              <a:gd name="connsiteX6-1063" fmla="*/ 2861369 w 3239999"/>
              <a:gd name="connsiteY6-1064" fmla="*/ 2472117 h 3032924"/>
              <a:gd name="connsiteX7-1065" fmla="*/ 1663394 w 3239999"/>
              <a:gd name="connsiteY7-1066" fmla="*/ 2765302 h 3032924"/>
              <a:gd name="connsiteX8-1067" fmla="*/ 1663394 w 3239999"/>
              <a:gd name="connsiteY8-1068" fmla="*/ 526981 h 3032924"/>
              <a:gd name="connsiteX9-1069" fmla="*/ 1663394 w 3239999"/>
              <a:gd name="connsiteY9-1070" fmla="*/ 430441 h 3032924"/>
              <a:gd name="connsiteX10-1071" fmla="*/ 1663394 w 3239999"/>
              <a:gd name="connsiteY10-1072" fmla="*/ 402054 h 3032924"/>
              <a:gd name="connsiteX11-1073" fmla="*/ 2406065 w 3239999"/>
              <a:gd name="connsiteY11-1074" fmla="*/ 22 h 3032924"/>
              <a:gd name="connsiteX12-1075" fmla="*/ 2853673 w 3239999"/>
              <a:gd name="connsiteY12-1076" fmla="*/ 91100 h 3032924"/>
              <a:gd name="connsiteX13-1077" fmla="*/ 2854770 w 3239999"/>
              <a:gd name="connsiteY13-1078" fmla="*/ 430441 h 3032924"/>
              <a:gd name="connsiteX14-1079" fmla="*/ 3120669 w 3239999"/>
              <a:gd name="connsiteY14-1080" fmla="*/ 428517 h 3032924"/>
              <a:gd name="connsiteX15-1081" fmla="*/ 3120669 w 3239999"/>
              <a:gd name="connsiteY15-1082" fmla="*/ 738345 h 3032924"/>
              <a:gd name="connsiteX16-1083" fmla="*/ 3239999 w 3239999"/>
              <a:gd name="connsiteY16-1084" fmla="*/ 738345 h 3032924"/>
              <a:gd name="connsiteX17-1085" fmla="*/ 3239999 w 3239999"/>
              <a:gd name="connsiteY17-1086" fmla="*/ 3032924 h 3032924"/>
              <a:gd name="connsiteX18-1087" fmla="*/ 0 w 3239999"/>
              <a:gd name="connsiteY18-1088" fmla="*/ 3032924 h 3032924"/>
              <a:gd name="connsiteX19-1089" fmla="*/ 0 w 3239999"/>
              <a:gd name="connsiteY19-1090" fmla="*/ 738345 h 3032924"/>
              <a:gd name="connsiteX20-1091" fmla="*/ 102477 w 3239999"/>
              <a:gd name="connsiteY20-1092" fmla="*/ 738345 h 3032924"/>
              <a:gd name="connsiteX21-1093" fmla="*/ 102477 w 3239999"/>
              <a:gd name="connsiteY21-1094" fmla="*/ 428517 h 3032924"/>
              <a:gd name="connsiteX22-1095" fmla="*/ 385229 w 3239999"/>
              <a:gd name="connsiteY22-1096" fmla="*/ 430441 h 3032924"/>
              <a:gd name="connsiteX23-1097" fmla="*/ 386326 w 3239999"/>
              <a:gd name="connsiteY23-1098" fmla="*/ 91100 h 3032924"/>
              <a:gd name="connsiteX24-1099" fmla="*/ 833935 w 3239999"/>
              <a:gd name="connsiteY24-1100" fmla="*/ 22 h 3032924"/>
              <a:gd name="connsiteX25-1101" fmla="*/ 1576606 w 3239999"/>
              <a:gd name="connsiteY25-1102" fmla="*/ 402054 h 3032924"/>
              <a:gd name="connsiteX26-1103" fmla="*/ 1576606 w 3239999"/>
              <a:gd name="connsiteY26-1104" fmla="*/ 430441 h 3032924"/>
              <a:gd name="connsiteX27-1105" fmla="*/ 1576606 w 3239999"/>
              <a:gd name="connsiteY27-1106" fmla="*/ 526981 h 3032924"/>
              <a:gd name="connsiteX28-1107" fmla="*/ 1576606 w 3239999"/>
              <a:gd name="connsiteY28-1108" fmla="*/ 2765302 h 3032924"/>
              <a:gd name="connsiteX29-1109" fmla="*/ 378630 w 3239999"/>
              <a:gd name="connsiteY29-1110" fmla="*/ 2472117 h 3032924"/>
              <a:gd name="connsiteX30-1111" fmla="*/ 384918 w 3239999"/>
              <a:gd name="connsiteY30-1112" fmla="*/ 526981 h 3032924"/>
              <a:gd name="connsiteX31-1113" fmla="*/ 239143 w 3239999"/>
              <a:gd name="connsiteY31-1114" fmla="*/ 526981 h 3032924"/>
              <a:gd name="connsiteX32-1115" fmla="*/ 239143 w 3239999"/>
              <a:gd name="connsiteY32-1116" fmla="*/ 2776423 h 3032924"/>
              <a:gd name="connsiteX33-1117" fmla="*/ 1576606 w 3239999"/>
              <a:gd name="connsiteY33-1118" fmla="*/ 2776423 h 3032924"/>
              <a:gd name="connsiteX0-1119" fmla="*/ 1576606 w 3239999"/>
              <a:gd name="connsiteY0-1120" fmla="*/ 2778202 h 3032924"/>
              <a:gd name="connsiteX1-1121" fmla="*/ 1663394 w 3239999"/>
              <a:gd name="connsiteY1-1122" fmla="*/ 2778202 h 3032924"/>
              <a:gd name="connsiteX2-1123" fmla="*/ 1663394 w 3239999"/>
              <a:gd name="connsiteY2-1124" fmla="*/ 2776423 h 3032924"/>
              <a:gd name="connsiteX3-1125" fmla="*/ 3000856 w 3239999"/>
              <a:gd name="connsiteY3-1126" fmla="*/ 2776423 h 3032924"/>
              <a:gd name="connsiteX4-1127" fmla="*/ 3000856 w 3239999"/>
              <a:gd name="connsiteY4-1128" fmla="*/ 526981 h 3032924"/>
              <a:gd name="connsiteX5-1129" fmla="*/ 2855082 w 3239999"/>
              <a:gd name="connsiteY5-1130" fmla="*/ 526981 h 3032924"/>
              <a:gd name="connsiteX6-1131" fmla="*/ 2861369 w 3239999"/>
              <a:gd name="connsiteY6-1132" fmla="*/ 2472117 h 3032924"/>
              <a:gd name="connsiteX7-1133" fmla="*/ 1663394 w 3239999"/>
              <a:gd name="connsiteY7-1134" fmla="*/ 2765302 h 3032924"/>
              <a:gd name="connsiteX8-1135" fmla="*/ 1663394 w 3239999"/>
              <a:gd name="connsiteY8-1136" fmla="*/ 526981 h 3032924"/>
              <a:gd name="connsiteX9-1137" fmla="*/ 1663394 w 3239999"/>
              <a:gd name="connsiteY9-1138" fmla="*/ 430441 h 3032924"/>
              <a:gd name="connsiteX10-1139" fmla="*/ 1663394 w 3239999"/>
              <a:gd name="connsiteY10-1140" fmla="*/ 402054 h 3032924"/>
              <a:gd name="connsiteX11-1141" fmla="*/ 2406065 w 3239999"/>
              <a:gd name="connsiteY11-1142" fmla="*/ 22 h 3032924"/>
              <a:gd name="connsiteX12-1143" fmla="*/ 2853673 w 3239999"/>
              <a:gd name="connsiteY12-1144" fmla="*/ 91100 h 3032924"/>
              <a:gd name="connsiteX13-1145" fmla="*/ 2854770 w 3239999"/>
              <a:gd name="connsiteY13-1146" fmla="*/ 430441 h 3032924"/>
              <a:gd name="connsiteX14-1147" fmla="*/ 3120669 w 3239999"/>
              <a:gd name="connsiteY14-1148" fmla="*/ 428517 h 3032924"/>
              <a:gd name="connsiteX15-1149" fmla="*/ 3120669 w 3239999"/>
              <a:gd name="connsiteY15-1150" fmla="*/ 738345 h 3032924"/>
              <a:gd name="connsiteX16-1151" fmla="*/ 3239999 w 3239999"/>
              <a:gd name="connsiteY16-1152" fmla="*/ 738345 h 3032924"/>
              <a:gd name="connsiteX17-1153" fmla="*/ 3239999 w 3239999"/>
              <a:gd name="connsiteY17-1154" fmla="*/ 3032924 h 3032924"/>
              <a:gd name="connsiteX18-1155" fmla="*/ 0 w 3239999"/>
              <a:gd name="connsiteY18-1156" fmla="*/ 3032924 h 3032924"/>
              <a:gd name="connsiteX19-1157" fmla="*/ 0 w 3239999"/>
              <a:gd name="connsiteY19-1158" fmla="*/ 738345 h 3032924"/>
              <a:gd name="connsiteX20-1159" fmla="*/ 102477 w 3239999"/>
              <a:gd name="connsiteY20-1160" fmla="*/ 738345 h 3032924"/>
              <a:gd name="connsiteX21-1161" fmla="*/ 102477 w 3239999"/>
              <a:gd name="connsiteY21-1162" fmla="*/ 428517 h 3032924"/>
              <a:gd name="connsiteX22-1163" fmla="*/ 385229 w 3239999"/>
              <a:gd name="connsiteY22-1164" fmla="*/ 430441 h 3032924"/>
              <a:gd name="connsiteX23-1165" fmla="*/ 386326 w 3239999"/>
              <a:gd name="connsiteY23-1166" fmla="*/ 91100 h 3032924"/>
              <a:gd name="connsiteX24-1167" fmla="*/ 833935 w 3239999"/>
              <a:gd name="connsiteY24-1168" fmla="*/ 22 h 3032924"/>
              <a:gd name="connsiteX25-1169" fmla="*/ 1576606 w 3239999"/>
              <a:gd name="connsiteY25-1170" fmla="*/ 402054 h 3032924"/>
              <a:gd name="connsiteX26-1171" fmla="*/ 1576606 w 3239999"/>
              <a:gd name="connsiteY26-1172" fmla="*/ 430441 h 3032924"/>
              <a:gd name="connsiteX27-1173" fmla="*/ 1576606 w 3239999"/>
              <a:gd name="connsiteY27-1174" fmla="*/ 526981 h 3032924"/>
              <a:gd name="connsiteX28-1175" fmla="*/ 1576606 w 3239999"/>
              <a:gd name="connsiteY28-1176" fmla="*/ 2765302 h 3032924"/>
              <a:gd name="connsiteX29-1177" fmla="*/ 378630 w 3239999"/>
              <a:gd name="connsiteY29-1178" fmla="*/ 2472117 h 3032924"/>
              <a:gd name="connsiteX30-1179" fmla="*/ 384918 w 3239999"/>
              <a:gd name="connsiteY30-1180" fmla="*/ 526981 h 3032924"/>
              <a:gd name="connsiteX31-1181" fmla="*/ 239143 w 3239999"/>
              <a:gd name="connsiteY31-1182" fmla="*/ 526981 h 3032924"/>
              <a:gd name="connsiteX32-1183" fmla="*/ 239143 w 3239999"/>
              <a:gd name="connsiteY32-1184" fmla="*/ 2776423 h 3032924"/>
              <a:gd name="connsiteX33-1185" fmla="*/ 1576606 w 3239999"/>
              <a:gd name="connsiteY33-1186" fmla="*/ 2776423 h 3032924"/>
              <a:gd name="connsiteX0-1187" fmla="*/ 1576606 w 3239999"/>
              <a:gd name="connsiteY0-1188" fmla="*/ 2778202 h 3032924"/>
              <a:gd name="connsiteX1-1189" fmla="*/ 1663394 w 3239999"/>
              <a:gd name="connsiteY1-1190" fmla="*/ 2778202 h 3032924"/>
              <a:gd name="connsiteX2-1191" fmla="*/ 1663394 w 3239999"/>
              <a:gd name="connsiteY2-1192" fmla="*/ 2776423 h 3032924"/>
              <a:gd name="connsiteX3-1193" fmla="*/ 3000856 w 3239999"/>
              <a:gd name="connsiteY3-1194" fmla="*/ 2776423 h 3032924"/>
              <a:gd name="connsiteX4-1195" fmla="*/ 3000856 w 3239999"/>
              <a:gd name="connsiteY4-1196" fmla="*/ 526981 h 3032924"/>
              <a:gd name="connsiteX5-1197" fmla="*/ 2855082 w 3239999"/>
              <a:gd name="connsiteY5-1198" fmla="*/ 526981 h 3032924"/>
              <a:gd name="connsiteX6-1199" fmla="*/ 2861369 w 3239999"/>
              <a:gd name="connsiteY6-1200" fmla="*/ 2472117 h 3032924"/>
              <a:gd name="connsiteX7-1201" fmla="*/ 1663394 w 3239999"/>
              <a:gd name="connsiteY7-1202" fmla="*/ 2765302 h 3032924"/>
              <a:gd name="connsiteX8-1203" fmla="*/ 1663394 w 3239999"/>
              <a:gd name="connsiteY8-1204" fmla="*/ 526981 h 3032924"/>
              <a:gd name="connsiteX9-1205" fmla="*/ 1663394 w 3239999"/>
              <a:gd name="connsiteY9-1206" fmla="*/ 430441 h 3032924"/>
              <a:gd name="connsiteX10-1207" fmla="*/ 1663394 w 3239999"/>
              <a:gd name="connsiteY10-1208" fmla="*/ 402054 h 3032924"/>
              <a:gd name="connsiteX11-1209" fmla="*/ 2406065 w 3239999"/>
              <a:gd name="connsiteY11-1210" fmla="*/ 22 h 3032924"/>
              <a:gd name="connsiteX12-1211" fmla="*/ 2853673 w 3239999"/>
              <a:gd name="connsiteY12-1212" fmla="*/ 91100 h 3032924"/>
              <a:gd name="connsiteX13-1213" fmla="*/ 2854770 w 3239999"/>
              <a:gd name="connsiteY13-1214" fmla="*/ 430441 h 3032924"/>
              <a:gd name="connsiteX14-1215" fmla="*/ 3120669 w 3239999"/>
              <a:gd name="connsiteY14-1216" fmla="*/ 428517 h 3032924"/>
              <a:gd name="connsiteX15-1217" fmla="*/ 3120669 w 3239999"/>
              <a:gd name="connsiteY15-1218" fmla="*/ 738345 h 3032924"/>
              <a:gd name="connsiteX16-1219" fmla="*/ 3239999 w 3239999"/>
              <a:gd name="connsiteY16-1220" fmla="*/ 738345 h 3032924"/>
              <a:gd name="connsiteX17-1221" fmla="*/ 3239999 w 3239999"/>
              <a:gd name="connsiteY17-1222" fmla="*/ 3032924 h 3032924"/>
              <a:gd name="connsiteX18-1223" fmla="*/ 0 w 3239999"/>
              <a:gd name="connsiteY18-1224" fmla="*/ 3032924 h 3032924"/>
              <a:gd name="connsiteX19-1225" fmla="*/ 0 w 3239999"/>
              <a:gd name="connsiteY19-1226" fmla="*/ 738345 h 3032924"/>
              <a:gd name="connsiteX20-1227" fmla="*/ 102477 w 3239999"/>
              <a:gd name="connsiteY20-1228" fmla="*/ 738345 h 3032924"/>
              <a:gd name="connsiteX21-1229" fmla="*/ 102477 w 3239999"/>
              <a:gd name="connsiteY21-1230" fmla="*/ 428517 h 3032924"/>
              <a:gd name="connsiteX22-1231" fmla="*/ 385229 w 3239999"/>
              <a:gd name="connsiteY22-1232" fmla="*/ 430441 h 3032924"/>
              <a:gd name="connsiteX23-1233" fmla="*/ 386326 w 3239999"/>
              <a:gd name="connsiteY23-1234" fmla="*/ 91100 h 3032924"/>
              <a:gd name="connsiteX24-1235" fmla="*/ 833935 w 3239999"/>
              <a:gd name="connsiteY24-1236" fmla="*/ 22 h 3032924"/>
              <a:gd name="connsiteX25-1237" fmla="*/ 1576606 w 3239999"/>
              <a:gd name="connsiteY25-1238" fmla="*/ 402054 h 3032924"/>
              <a:gd name="connsiteX26-1239" fmla="*/ 1576606 w 3239999"/>
              <a:gd name="connsiteY26-1240" fmla="*/ 430441 h 3032924"/>
              <a:gd name="connsiteX27-1241" fmla="*/ 1576606 w 3239999"/>
              <a:gd name="connsiteY27-1242" fmla="*/ 526981 h 3032924"/>
              <a:gd name="connsiteX28-1243" fmla="*/ 1576606 w 3239999"/>
              <a:gd name="connsiteY28-1244" fmla="*/ 2765302 h 3032924"/>
              <a:gd name="connsiteX29-1245" fmla="*/ 378630 w 3239999"/>
              <a:gd name="connsiteY29-1246" fmla="*/ 2472117 h 3032924"/>
              <a:gd name="connsiteX30-1247" fmla="*/ 384918 w 3239999"/>
              <a:gd name="connsiteY30-1248" fmla="*/ 526981 h 3032924"/>
              <a:gd name="connsiteX31-1249" fmla="*/ 239143 w 3239999"/>
              <a:gd name="connsiteY31-1250" fmla="*/ 526981 h 3032924"/>
              <a:gd name="connsiteX32-1251" fmla="*/ 239143 w 3239999"/>
              <a:gd name="connsiteY32-1252" fmla="*/ 2776423 h 3032924"/>
              <a:gd name="connsiteX33-1253" fmla="*/ 1576606 w 3239999"/>
              <a:gd name="connsiteY33-1254" fmla="*/ 2776423 h 3032924"/>
              <a:gd name="connsiteX0-1255" fmla="*/ 1576606 w 3239999"/>
              <a:gd name="connsiteY0-1256" fmla="*/ 2778202 h 3032924"/>
              <a:gd name="connsiteX1-1257" fmla="*/ 1663394 w 3239999"/>
              <a:gd name="connsiteY1-1258" fmla="*/ 2778202 h 3032924"/>
              <a:gd name="connsiteX2-1259" fmla="*/ 1663394 w 3239999"/>
              <a:gd name="connsiteY2-1260" fmla="*/ 2776423 h 3032924"/>
              <a:gd name="connsiteX3-1261" fmla="*/ 3000856 w 3239999"/>
              <a:gd name="connsiteY3-1262" fmla="*/ 2776423 h 3032924"/>
              <a:gd name="connsiteX4-1263" fmla="*/ 3000856 w 3239999"/>
              <a:gd name="connsiteY4-1264" fmla="*/ 526981 h 3032924"/>
              <a:gd name="connsiteX5-1265" fmla="*/ 2855082 w 3239999"/>
              <a:gd name="connsiteY5-1266" fmla="*/ 526981 h 3032924"/>
              <a:gd name="connsiteX6-1267" fmla="*/ 2861369 w 3239999"/>
              <a:gd name="connsiteY6-1268" fmla="*/ 2472117 h 3032924"/>
              <a:gd name="connsiteX7-1269" fmla="*/ 1663394 w 3239999"/>
              <a:gd name="connsiteY7-1270" fmla="*/ 2765302 h 3032924"/>
              <a:gd name="connsiteX8-1271" fmla="*/ 1663394 w 3239999"/>
              <a:gd name="connsiteY8-1272" fmla="*/ 526981 h 3032924"/>
              <a:gd name="connsiteX9-1273" fmla="*/ 1663394 w 3239999"/>
              <a:gd name="connsiteY9-1274" fmla="*/ 430441 h 3032924"/>
              <a:gd name="connsiteX10-1275" fmla="*/ 1663394 w 3239999"/>
              <a:gd name="connsiteY10-1276" fmla="*/ 402054 h 3032924"/>
              <a:gd name="connsiteX11-1277" fmla="*/ 2406065 w 3239999"/>
              <a:gd name="connsiteY11-1278" fmla="*/ 22 h 3032924"/>
              <a:gd name="connsiteX12-1279" fmla="*/ 2853673 w 3239999"/>
              <a:gd name="connsiteY12-1280" fmla="*/ 91100 h 3032924"/>
              <a:gd name="connsiteX13-1281" fmla="*/ 2854770 w 3239999"/>
              <a:gd name="connsiteY13-1282" fmla="*/ 430441 h 3032924"/>
              <a:gd name="connsiteX14-1283" fmla="*/ 3120669 w 3239999"/>
              <a:gd name="connsiteY14-1284" fmla="*/ 428517 h 3032924"/>
              <a:gd name="connsiteX15-1285" fmla="*/ 3120669 w 3239999"/>
              <a:gd name="connsiteY15-1286" fmla="*/ 738345 h 3032924"/>
              <a:gd name="connsiteX16-1287" fmla="*/ 3239999 w 3239999"/>
              <a:gd name="connsiteY16-1288" fmla="*/ 738345 h 3032924"/>
              <a:gd name="connsiteX17-1289" fmla="*/ 3239999 w 3239999"/>
              <a:gd name="connsiteY17-1290" fmla="*/ 3032924 h 3032924"/>
              <a:gd name="connsiteX18-1291" fmla="*/ 0 w 3239999"/>
              <a:gd name="connsiteY18-1292" fmla="*/ 3032924 h 3032924"/>
              <a:gd name="connsiteX19-1293" fmla="*/ 0 w 3239999"/>
              <a:gd name="connsiteY19-1294" fmla="*/ 738345 h 3032924"/>
              <a:gd name="connsiteX20-1295" fmla="*/ 102477 w 3239999"/>
              <a:gd name="connsiteY20-1296" fmla="*/ 738345 h 3032924"/>
              <a:gd name="connsiteX21-1297" fmla="*/ 102477 w 3239999"/>
              <a:gd name="connsiteY21-1298" fmla="*/ 428517 h 3032924"/>
              <a:gd name="connsiteX22-1299" fmla="*/ 385229 w 3239999"/>
              <a:gd name="connsiteY22-1300" fmla="*/ 430441 h 3032924"/>
              <a:gd name="connsiteX23-1301" fmla="*/ 386326 w 3239999"/>
              <a:gd name="connsiteY23-1302" fmla="*/ 91100 h 3032924"/>
              <a:gd name="connsiteX24-1303" fmla="*/ 833935 w 3239999"/>
              <a:gd name="connsiteY24-1304" fmla="*/ 22 h 3032924"/>
              <a:gd name="connsiteX25-1305" fmla="*/ 1576606 w 3239999"/>
              <a:gd name="connsiteY25-1306" fmla="*/ 402054 h 3032924"/>
              <a:gd name="connsiteX26-1307" fmla="*/ 1576606 w 3239999"/>
              <a:gd name="connsiteY26-1308" fmla="*/ 430441 h 3032924"/>
              <a:gd name="connsiteX27-1309" fmla="*/ 1576606 w 3239999"/>
              <a:gd name="connsiteY27-1310" fmla="*/ 526981 h 3032924"/>
              <a:gd name="connsiteX28-1311" fmla="*/ 1576606 w 3239999"/>
              <a:gd name="connsiteY28-1312" fmla="*/ 2765302 h 3032924"/>
              <a:gd name="connsiteX29-1313" fmla="*/ 378630 w 3239999"/>
              <a:gd name="connsiteY29-1314" fmla="*/ 2472117 h 3032924"/>
              <a:gd name="connsiteX30-1315" fmla="*/ 384918 w 3239999"/>
              <a:gd name="connsiteY30-1316" fmla="*/ 526981 h 3032924"/>
              <a:gd name="connsiteX31-1317" fmla="*/ 239143 w 3239999"/>
              <a:gd name="connsiteY31-1318" fmla="*/ 526981 h 3032924"/>
              <a:gd name="connsiteX32-1319" fmla="*/ 239143 w 3239999"/>
              <a:gd name="connsiteY32-1320" fmla="*/ 2776423 h 3032924"/>
              <a:gd name="connsiteX33-1321" fmla="*/ 1576606 w 3239999"/>
              <a:gd name="connsiteY33-1322" fmla="*/ 2776423 h 3032924"/>
              <a:gd name="connsiteX0-1323" fmla="*/ 1576606 w 3239999"/>
              <a:gd name="connsiteY0-1324" fmla="*/ 2778202 h 3032924"/>
              <a:gd name="connsiteX1-1325" fmla="*/ 1663394 w 3239999"/>
              <a:gd name="connsiteY1-1326" fmla="*/ 2778202 h 3032924"/>
              <a:gd name="connsiteX2-1327" fmla="*/ 1663394 w 3239999"/>
              <a:gd name="connsiteY2-1328" fmla="*/ 2776423 h 3032924"/>
              <a:gd name="connsiteX3-1329" fmla="*/ 3000856 w 3239999"/>
              <a:gd name="connsiteY3-1330" fmla="*/ 2776423 h 3032924"/>
              <a:gd name="connsiteX4-1331" fmla="*/ 3000856 w 3239999"/>
              <a:gd name="connsiteY4-1332" fmla="*/ 526981 h 3032924"/>
              <a:gd name="connsiteX5-1333" fmla="*/ 2855082 w 3239999"/>
              <a:gd name="connsiteY5-1334" fmla="*/ 526981 h 3032924"/>
              <a:gd name="connsiteX6-1335" fmla="*/ 2861369 w 3239999"/>
              <a:gd name="connsiteY6-1336" fmla="*/ 2472117 h 3032924"/>
              <a:gd name="connsiteX7-1337" fmla="*/ 1663394 w 3239999"/>
              <a:gd name="connsiteY7-1338" fmla="*/ 2765302 h 3032924"/>
              <a:gd name="connsiteX8-1339" fmla="*/ 1663394 w 3239999"/>
              <a:gd name="connsiteY8-1340" fmla="*/ 526981 h 3032924"/>
              <a:gd name="connsiteX9-1341" fmla="*/ 1663394 w 3239999"/>
              <a:gd name="connsiteY9-1342" fmla="*/ 430441 h 3032924"/>
              <a:gd name="connsiteX10-1343" fmla="*/ 1663394 w 3239999"/>
              <a:gd name="connsiteY10-1344" fmla="*/ 402054 h 3032924"/>
              <a:gd name="connsiteX11-1345" fmla="*/ 2406065 w 3239999"/>
              <a:gd name="connsiteY11-1346" fmla="*/ 22 h 3032924"/>
              <a:gd name="connsiteX12-1347" fmla="*/ 2853673 w 3239999"/>
              <a:gd name="connsiteY12-1348" fmla="*/ 91100 h 3032924"/>
              <a:gd name="connsiteX13-1349" fmla="*/ 2854770 w 3239999"/>
              <a:gd name="connsiteY13-1350" fmla="*/ 430441 h 3032924"/>
              <a:gd name="connsiteX14-1351" fmla="*/ 3120669 w 3239999"/>
              <a:gd name="connsiteY14-1352" fmla="*/ 428517 h 3032924"/>
              <a:gd name="connsiteX15-1353" fmla="*/ 3120669 w 3239999"/>
              <a:gd name="connsiteY15-1354" fmla="*/ 738345 h 3032924"/>
              <a:gd name="connsiteX16-1355" fmla="*/ 3239999 w 3239999"/>
              <a:gd name="connsiteY16-1356" fmla="*/ 738345 h 3032924"/>
              <a:gd name="connsiteX17-1357" fmla="*/ 3239999 w 3239999"/>
              <a:gd name="connsiteY17-1358" fmla="*/ 3032924 h 3032924"/>
              <a:gd name="connsiteX18-1359" fmla="*/ 0 w 3239999"/>
              <a:gd name="connsiteY18-1360" fmla="*/ 3032924 h 3032924"/>
              <a:gd name="connsiteX19-1361" fmla="*/ 0 w 3239999"/>
              <a:gd name="connsiteY19-1362" fmla="*/ 738345 h 3032924"/>
              <a:gd name="connsiteX20-1363" fmla="*/ 102477 w 3239999"/>
              <a:gd name="connsiteY20-1364" fmla="*/ 738345 h 3032924"/>
              <a:gd name="connsiteX21-1365" fmla="*/ 102477 w 3239999"/>
              <a:gd name="connsiteY21-1366" fmla="*/ 428517 h 3032924"/>
              <a:gd name="connsiteX22-1367" fmla="*/ 385229 w 3239999"/>
              <a:gd name="connsiteY22-1368" fmla="*/ 430441 h 3032924"/>
              <a:gd name="connsiteX23-1369" fmla="*/ 386326 w 3239999"/>
              <a:gd name="connsiteY23-1370" fmla="*/ 91100 h 3032924"/>
              <a:gd name="connsiteX24-1371" fmla="*/ 833935 w 3239999"/>
              <a:gd name="connsiteY24-1372" fmla="*/ 22 h 3032924"/>
              <a:gd name="connsiteX25-1373" fmla="*/ 1576606 w 3239999"/>
              <a:gd name="connsiteY25-1374" fmla="*/ 402054 h 3032924"/>
              <a:gd name="connsiteX26-1375" fmla="*/ 1576606 w 3239999"/>
              <a:gd name="connsiteY26-1376" fmla="*/ 430441 h 3032924"/>
              <a:gd name="connsiteX27-1377" fmla="*/ 1576606 w 3239999"/>
              <a:gd name="connsiteY27-1378" fmla="*/ 526981 h 3032924"/>
              <a:gd name="connsiteX28-1379" fmla="*/ 1576606 w 3239999"/>
              <a:gd name="connsiteY28-1380" fmla="*/ 2765302 h 3032924"/>
              <a:gd name="connsiteX29-1381" fmla="*/ 378630 w 3239999"/>
              <a:gd name="connsiteY29-1382" fmla="*/ 2472117 h 3032924"/>
              <a:gd name="connsiteX30-1383" fmla="*/ 384918 w 3239999"/>
              <a:gd name="connsiteY30-1384" fmla="*/ 526981 h 3032924"/>
              <a:gd name="connsiteX31-1385" fmla="*/ 239143 w 3239999"/>
              <a:gd name="connsiteY31-1386" fmla="*/ 526981 h 3032924"/>
              <a:gd name="connsiteX32-1387" fmla="*/ 229618 w 3239999"/>
              <a:gd name="connsiteY32-1388" fmla="*/ 2690698 h 3032924"/>
              <a:gd name="connsiteX33-1389" fmla="*/ 1576606 w 3239999"/>
              <a:gd name="connsiteY33-1390" fmla="*/ 2776423 h 3032924"/>
              <a:gd name="connsiteX0-1391" fmla="*/ 1576606 w 3239999"/>
              <a:gd name="connsiteY0-1392" fmla="*/ 2778202 h 3032924"/>
              <a:gd name="connsiteX1-1393" fmla="*/ 1663394 w 3239999"/>
              <a:gd name="connsiteY1-1394" fmla="*/ 2778202 h 3032924"/>
              <a:gd name="connsiteX2-1395" fmla="*/ 1663394 w 3239999"/>
              <a:gd name="connsiteY2-1396" fmla="*/ 2776423 h 3032924"/>
              <a:gd name="connsiteX3-1397" fmla="*/ 2991331 w 3239999"/>
              <a:gd name="connsiteY3-1398" fmla="*/ 2709748 h 3032924"/>
              <a:gd name="connsiteX4-1399" fmla="*/ 3000856 w 3239999"/>
              <a:gd name="connsiteY4-1400" fmla="*/ 526981 h 3032924"/>
              <a:gd name="connsiteX5-1401" fmla="*/ 2855082 w 3239999"/>
              <a:gd name="connsiteY5-1402" fmla="*/ 526981 h 3032924"/>
              <a:gd name="connsiteX6-1403" fmla="*/ 2861369 w 3239999"/>
              <a:gd name="connsiteY6-1404" fmla="*/ 2472117 h 3032924"/>
              <a:gd name="connsiteX7-1405" fmla="*/ 1663394 w 3239999"/>
              <a:gd name="connsiteY7-1406" fmla="*/ 2765302 h 3032924"/>
              <a:gd name="connsiteX8-1407" fmla="*/ 1663394 w 3239999"/>
              <a:gd name="connsiteY8-1408" fmla="*/ 526981 h 3032924"/>
              <a:gd name="connsiteX9-1409" fmla="*/ 1663394 w 3239999"/>
              <a:gd name="connsiteY9-1410" fmla="*/ 430441 h 3032924"/>
              <a:gd name="connsiteX10-1411" fmla="*/ 1663394 w 3239999"/>
              <a:gd name="connsiteY10-1412" fmla="*/ 402054 h 3032924"/>
              <a:gd name="connsiteX11-1413" fmla="*/ 2406065 w 3239999"/>
              <a:gd name="connsiteY11-1414" fmla="*/ 22 h 3032924"/>
              <a:gd name="connsiteX12-1415" fmla="*/ 2853673 w 3239999"/>
              <a:gd name="connsiteY12-1416" fmla="*/ 91100 h 3032924"/>
              <a:gd name="connsiteX13-1417" fmla="*/ 2854770 w 3239999"/>
              <a:gd name="connsiteY13-1418" fmla="*/ 430441 h 3032924"/>
              <a:gd name="connsiteX14-1419" fmla="*/ 3120669 w 3239999"/>
              <a:gd name="connsiteY14-1420" fmla="*/ 428517 h 3032924"/>
              <a:gd name="connsiteX15-1421" fmla="*/ 3120669 w 3239999"/>
              <a:gd name="connsiteY15-1422" fmla="*/ 738345 h 3032924"/>
              <a:gd name="connsiteX16-1423" fmla="*/ 3239999 w 3239999"/>
              <a:gd name="connsiteY16-1424" fmla="*/ 738345 h 3032924"/>
              <a:gd name="connsiteX17-1425" fmla="*/ 3239999 w 3239999"/>
              <a:gd name="connsiteY17-1426" fmla="*/ 3032924 h 3032924"/>
              <a:gd name="connsiteX18-1427" fmla="*/ 0 w 3239999"/>
              <a:gd name="connsiteY18-1428" fmla="*/ 3032924 h 3032924"/>
              <a:gd name="connsiteX19-1429" fmla="*/ 0 w 3239999"/>
              <a:gd name="connsiteY19-1430" fmla="*/ 738345 h 3032924"/>
              <a:gd name="connsiteX20-1431" fmla="*/ 102477 w 3239999"/>
              <a:gd name="connsiteY20-1432" fmla="*/ 738345 h 3032924"/>
              <a:gd name="connsiteX21-1433" fmla="*/ 102477 w 3239999"/>
              <a:gd name="connsiteY21-1434" fmla="*/ 428517 h 3032924"/>
              <a:gd name="connsiteX22-1435" fmla="*/ 385229 w 3239999"/>
              <a:gd name="connsiteY22-1436" fmla="*/ 430441 h 3032924"/>
              <a:gd name="connsiteX23-1437" fmla="*/ 386326 w 3239999"/>
              <a:gd name="connsiteY23-1438" fmla="*/ 91100 h 3032924"/>
              <a:gd name="connsiteX24-1439" fmla="*/ 833935 w 3239999"/>
              <a:gd name="connsiteY24-1440" fmla="*/ 22 h 3032924"/>
              <a:gd name="connsiteX25-1441" fmla="*/ 1576606 w 3239999"/>
              <a:gd name="connsiteY25-1442" fmla="*/ 402054 h 3032924"/>
              <a:gd name="connsiteX26-1443" fmla="*/ 1576606 w 3239999"/>
              <a:gd name="connsiteY26-1444" fmla="*/ 430441 h 3032924"/>
              <a:gd name="connsiteX27-1445" fmla="*/ 1576606 w 3239999"/>
              <a:gd name="connsiteY27-1446" fmla="*/ 526981 h 3032924"/>
              <a:gd name="connsiteX28-1447" fmla="*/ 1576606 w 3239999"/>
              <a:gd name="connsiteY28-1448" fmla="*/ 2765302 h 3032924"/>
              <a:gd name="connsiteX29-1449" fmla="*/ 378630 w 3239999"/>
              <a:gd name="connsiteY29-1450" fmla="*/ 2472117 h 3032924"/>
              <a:gd name="connsiteX30-1451" fmla="*/ 384918 w 3239999"/>
              <a:gd name="connsiteY30-1452" fmla="*/ 526981 h 3032924"/>
              <a:gd name="connsiteX31-1453" fmla="*/ 239143 w 3239999"/>
              <a:gd name="connsiteY31-1454" fmla="*/ 526981 h 3032924"/>
              <a:gd name="connsiteX32-1455" fmla="*/ 229618 w 3239999"/>
              <a:gd name="connsiteY32-1456" fmla="*/ 2690698 h 3032924"/>
              <a:gd name="connsiteX33-1457" fmla="*/ 1576606 w 3239999"/>
              <a:gd name="connsiteY33-1458" fmla="*/ 2776423 h 30329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4" name="Oval 7"/>
          <p:cNvSpPr/>
          <p:nvPr/>
        </p:nvSpPr>
        <p:spPr>
          <a:xfrm>
            <a:off x="5277829" y="2077399"/>
            <a:ext cx="364891" cy="364891"/>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5" name="Rounded Rectangle 27"/>
          <p:cNvSpPr/>
          <p:nvPr/>
        </p:nvSpPr>
        <p:spPr>
          <a:xfrm>
            <a:off x="7935684" y="5403020"/>
            <a:ext cx="349863" cy="268742"/>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pic>
        <p:nvPicPr>
          <p:cNvPr id="37" name="Picture 36"/>
          <p:cNvPicPr>
            <a:picLocks noChangeAspect="1"/>
          </p:cNvPicPr>
          <p:nvPr>
            <p:custDataLst>
              <p:tags r:id="rId1"/>
            </p:custDataLst>
          </p:nvPr>
        </p:nvPicPr>
        <p:blipFill>
          <a:blip r:embed="rId2"/>
          <a:stretch>
            <a:fillRect/>
          </a:stretch>
        </p:blipFill>
        <p:spPr>
          <a:xfrm>
            <a:off x="184150" y="3014345"/>
            <a:ext cx="1517650" cy="1524635"/>
          </a:xfrm>
          <a:prstGeom prst="rect">
            <a:avLst/>
          </a:prstGeom>
        </p:spPr>
      </p:pic>
      <p:pic>
        <p:nvPicPr>
          <p:cNvPr id="38" name="Picture 37"/>
          <p:cNvPicPr>
            <a:picLocks noChangeAspect="1"/>
          </p:cNvPicPr>
          <p:nvPr>
            <p:custDataLst>
              <p:tags r:id="rId3"/>
            </p:custDataLst>
          </p:nvPr>
        </p:nvPicPr>
        <p:blipFill>
          <a:blip r:embed="rId4"/>
          <a:stretch>
            <a:fillRect/>
          </a:stretch>
        </p:blipFill>
        <p:spPr>
          <a:xfrm>
            <a:off x="10187940" y="3125470"/>
            <a:ext cx="1496060" cy="152273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custDataLst>
              <p:tags r:id="rId1"/>
            </p:custDataLst>
          </p:nvPr>
        </p:nvSpPr>
        <p:spPr/>
        <p:txBody>
          <a:bodyPr/>
          <a:p>
            <a:r>
              <a:rPr lang="en-US" dirty="0"/>
              <a:t>Evalutions(fitness)</a:t>
            </a:r>
            <a:endParaRPr lang="en-US" dirty="0"/>
          </a:p>
        </p:txBody>
      </p:sp>
      <p:sp>
        <p:nvSpPr>
          <p:cNvPr id="13" name="TextBox 12"/>
          <p:cNvSpPr txBox="1"/>
          <p:nvPr>
            <p:custDataLst>
              <p:tags r:id="rId2"/>
            </p:custDataLst>
          </p:nvPr>
        </p:nvSpPr>
        <p:spPr>
          <a:xfrm>
            <a:off x="5974080" y="2362200"/>
            <a:ext cx="6136005" cy="1861820"/>
          </a:xfrm>
          <a:prstGeom prst="rect">
            <a:avLst/>
          </a:prstGeom>
          <a:noFill/>
        </p:spPr>
        <p:txBody>
          <a:bodyPr wrap="square" rtlCol="0">
            <a:noAutofit/>
          </a:bodyPr>
          <a:p>
            <a:pPr algn="just">
              <a:lnSpc>
                <a:spcPct val="150000"/>
              </a:lnSpc>
            </a:pPr>
            <a:r>
              <a:rPr lang="en-US" altLang="ko-KR" sz="1600" dirty="0">
                <a:solidFill>
                  <a:schemeClr val="tx1">
                    <a:lumMod val="85000"/>
                    <a:lumOff val="15000"/>
                  </a:schemeClr>
                </a:solidFill>
                <a:cs typeface="Arial" panose="020B0604020202020204" pitchFamily="34" charset="0"/>
              </a:rPr>
              <a:t>Afin d'évaluer l'ensemble d'images créé avec le chromosome et de déterminer s'il s'agit de la meilleure combinaison, nous construisons un classificateur CNN à partir de cet ensemble et l'évaluons en utilisant une validation croisée à 10 folds.</a:t>
            </a:r>
            <a:endParaRPr lang="en-US" altLang="ko-KR" sz="1600" dirty="0">
              <a:solidFill>
                <a:schemeClr val="tx1">
                  <a:lumMod val="85000"/>
                  <a:lumOff val="15000"/>
                </a:schemeClr>
              </a:solidFill>
              <a:cs typeface="Arial" panose="020B0604020202020204" pitchFamily="34" charset="0"/>
            </a:endParaRPr>
          </a:p>
        </p:txBody>
      </p:sp>
      <p:pic>
        <p:nvPicPr>
          <p:cNvPr id="5" name="Picture 4" descr="Schematics-of-the-K-fold-cross-validation-CV-The-last-15-years-of-data-are-reserved"/>
          <p:cNvPicPr>
            <a:picLocks noChangeAspect="1"/>
          </p:cNvPicPr>
          <p:nvPr/>
        </p:nvPicPr>
        <p:blipFill>
          <a:blip r:embed="rId3"/>
          <a:stretch>
            <a:fillRect/>
          </a:stretch>
        </p:blipFill>
        <p:spPr>
          <a:xfrm>
            <a:off x="323215" y="1689735"/>
            <a:ext cx="5593715" cy="3930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custDataLst>
              <p:tags r:id="rId1"/>
            </p:custDataLst>
          </p:nvPr>
        </p:nvSpPr>
        <p:spPr>
          <a:xfrm>
            <a:off x="323215" y="468630"/>
            <a:ext cx="11573510" cy="1111250"/>
          </a:xfrm>
        </p:spPr>
        <p:txBody>
          <a:bodyPr/>
          <a:p>
            <a:r>
              <a:rPr lang="en-US" dirty="0"/>
              <a:t>continuer la recherche d'algorithmes génétiques (AG)</a:t>
            </a:r>
            <a:endParaRPr lang="en-US" dirty="0"/>
          </a:p>
        </p:txBody>
      </p:sp>
      <p:sp>
        <p:nvSpPr>
          <p:cNvPr id="13" name="TextBox 12"/>
          <p:cNvSpPr txBox="1"/>
          <p:nvPr>
            <p:custDataLst>
              <p:tags r:id="rId2"/>
            </p:custDataLst>
          </p:nvPr>
        </p:nvSpPr>
        <p:spPr>
          <a:xfrm>
            <a:off x="323215" y="3157220"/>
            <a:ext cx="6136005" cy="1882140"/>
          </a:xfrm>
          <a:prstGeom prst="rect">
            <a:avLst/>
          </a:prstGeom>
          <a:noFill/>
        </p:spPr>
        <p:txBody>
          <a:bodyPr wrap="square" rtlCol="0">
            <a:noAutofit/>
          </a:bodyPr>
          <a:p>
            <a:pPr algn="just">
              <a:lnSpc>
                <a:spcPct val="150000"/>
              </a:lnSpc>
            </a:pPr>
            <a:r>
              <a:rPr lang="en-US" altLang="ko-KR" sz="1600" dirty="0">
                <a:solidFill>
                  <a:schemeClr val="tx1">
                    <a:lumMod val="85000"/>
                    <a:lumOff val="15000"/>
                  </a:schemeClr>
                </a:solidFill>
                <a:cs typeface="Arial" panose="020B0604020202020204" pitchFamily="34" charset="0"/>
              </a:rPr>
              <a:t>Après avoir terminé la recherche de la meilleure combinaison avec l'algorithme génétique (GA), nous extrayons le chromosome qui représente la meilleur solution et recommençons les étapes précédentes</a:t>
            </a:r>
            <a:endParaRPr lang="en-US" altLang="ko-KR" sz="1600" dirty="0">
              <a:solidFill>
                <a:schemeClr val="tx1">
                  <a:lumMod val="85000"/>
                  <a:lumOff val="15000"/>
                </a:schemeClr>
              </a:solidFill>
              <a:cs typeface="Arial" panose="020B0604020202020204" pitchFamily="34" charset="0"/>
            </a:endParaRPr>
          </a:p>
        </p:txBody>
      </p:sp>
      <p:pic>
        <p:nvPicPr>
          <p:cNvPr id="4" name="Picture 3" descr="dna"/>
          <p:cNvPicPr>
            <a:picLocks noChangeAspect="1"/>
          </p:cNvPicPr>
          <p:nvPr/>
        </p:nvPicPr>
        <p:blipFill>
          <a:blip r:embed="rId3"/>
          <a:stretch>
            <a:fillRect/>
          </a:stretch>
        </p:blipFill>
        <p:spPr>
          <a:xfrm>
            <a:off x="7728585" y="2176780"/>
            <a:ext cx="4086225" cy="40862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05313"/>
            <a:ext cx="12192000" cy="922020"/>
          </a:xfrm>
          <a:prstGeom prst="rect">
            <a:avLst/>
          </a:prstGeom>
          <a:noFill/>
        </p:spPr>
        <p:txBody>
          <a:bodyPr wrap="square" rtlCol="0" anchor="ctr">
            <a:spAutoFit/>
          </a:bodyPr>
          <a:lstStyle/>
          <a:p>
            <a:pPr algn="ctr"/>
            <a:r>
              <a:rPr lang="en-US" altLang="ko-KR" sz="5400" dirty="0">
                <a:solidFill>
                  <a:schemeClr val="bg1"/>
                </a:solidFill>
                <a:cs typeface="Arial" panose="020B0604020202020204" pitchFamily="34" charset="0"/>
              </a:rPr>
              <a:t>Plan de travaille</a:t>
            </a:r>
            <a:endParaRPr lang="en-US" altLang="ko-KR" sz="5400" dirty="0">
              <a:solidFill>
                <a:schemeClr val="bg1"/>
              </a:solidFill>
              <a:cs typeface="Arial" panose="020B0604020202020204" pitchFamily="34" charset="0"/>
            </a:endParaRPr>
          </a:p>
        </p:txBody>
      </p:sp>
      <p:grpSp>
        <p:nvGrpSpPr>
          <p:cNvPr id="2" name="그룹 1"/>
          <p:cNvGrpSpPr/>
          <p:nvPr/>
        </p:nvGrpSpPr>
        <p:grpSpPr>
          <a:xfrm>
            <a:off x="610359" y="1653600"/>
            <a:ext cx="5128379" cy="1569660"/>
            <a:chOff x="610359" y="1897440"/>
            <a:chExt cx="5128379" cy="1569660"/>
          </a:xfrm>
        </p:grpSpPr>
        <p:grpSp>
          <p:nvGrpSpPr>
            <p:cNvPr id="5" name="Group 6"/>
            <p:cNvGrpSpPr/>
            <p:nvPr/>
          </p:nvGrpSpPr>
          <p:grpSpPr>
            <a:xfrm>
              <a:off x="2249993" y="2000241"/>
              <a:ext cx="3488745" cy="1362649"/>
              <a:chOff x="1797648" y="951079"/>
              <a:chExt cx="3488745" cy="1362649"/>
            </a:xfrm>
          </p:grpSpPr>
          <p:sp>
            <p:nvSpPr>
              <p:cNvPr id="6" name="TextBox 5"/>
              <p:cNvSpPr txBox="1"/>
              <p:nvPr/>
            </p:nvSpPr>
            <p:spPr>
              <a:xfrm>
                <a:off x="1797648" y="951079"/>
                <a:ext cx="3488745" cy="337185"/>
              </a:xfrm>
              <a:prstGeom prst="rect">
                <a:avLst/>
              </a:prstGeom>
              <a:noFill/>
            </p:spPr>
            <p:txBody>
              <a:bodyPr wrap="square" lIns="108000" rIns="108000" rtlCol="0">
                <a:spAutoFit/>
              </a:bodyPr>
              <a:lstStyle/>
              <a:p>
                <a:r>
                  <a:rPr lang="en-GB" altLang="ko-KR" sz="1600" b="1" dirty="0">
                    <a:solidFill>
                      <a:schemeClr val="bg1"/>
                    </a:solidFill>
                    <a:cs typeface="Arial" panose="020B0604020202020204" pitchFamily="34" charset="0"/>
                  </a:rPr>
                  <a:t>Introduction</a:t>
                </a:r>
                <a:endParaRPr lang="en-GB" altLang="ko-KR" sz="1600" b="1" dirty="0">
                  <a:solidFill>
                    <a:schemeClr val="bg1"/>
                  </a:solidFill>
                  <a:cs typeface="Arial" panose="020B0604020202020204" pitchFamily="34" charset="0"/>
                </a:endParaRPr>
              </a:p>
            </p:txBody>
          </p:sp>
          <p:sp>
            <p:nvSpPr>
              <p:cNvPr id="7" name="TextBox 6"/>
              <p:cNvSpPr txBox="1"/>
              <p:nvPr/>
            </p:nvSpPr>
            <p:spPr>
              <a:xfrm>
                <a:off x="2167367" y="1375358"/>
                <a:ext cx="3119026" cy="275590"/>
              </a:xfrm>
              <a:prstGeom prst="rect">
                <a:avLst/>
              </a:prstGeom>
              <a:noFill/>
            </p:spPr>
            <p:txBody>
              <a:bodyPr wrap="square" rtlCol="0">
                <a:spAutoFit/>
              </a:bodyPr>
              <a:lstStyle/>
              <a:p>
                <a:pPr marL="228600" indent="-228600">
                  <a:buFont typeface="Wingdings" panose="05000000000000000000" pitchFamily="2" charset="2"/>
                  <a:buChar char="Ø"/>
                </a:pPr>
                <a:r>
                  <a:rPr lang="en-US" altLang="ko-KR" sz="1200" dirty="0">
                    <a:solidFill>
                      <a:schemeClr val="bg1"/>
                    </a:solidFill>
                    <a:cs typeface="Arial" panose="020B0604020202020204" pitchFamily="34" charset="0"/>
                  </a:rPr>
                  <a:t>Introduction</a:t>
                </a:r>
                <a:endParaRPr lang="en-US" altLang="ko-KR" sz="1200" dirty="0">
                  <a:solidFill>
                    <a:schemeClr val="bg1"/>
                  </a:solidFill>
                  <a:cs typeface="Arial" panose="020B0604020202020204" pitchFamily="34" charset="0"/>
                </a:endParaRPr>
              </a:p>
            </p:txBody>
          </p:sp>
          <p:sp>
            <p:nvSpPr>
              <p:cNvPr id="8" name="TextBox 7"/>
              <p:cNvSpPr txBox="1"/>
              <p:nvPr/>
            </p:nvSpPr>
            <p:spPr>
              <a:xfrm>
                <a:off x="2167367" y="1706748"/>
                <a:ext cx="3119026" cy="275590"/>
              </a:xfrm>
              <a:prstGeom prst="rect">
                <a:avLst/>
              </a:prstGeom>
              <a:noFill/>
            </p:spPr>
            <p:txBody>
              <a:bodyPr wrap="square" rtlCol="0">
                <a:spAutoFit/>
              </a:bodyPr>
              <a:lstStyle/>
              <a:p>
                <a:pPr marL="228600" indent="-228600">
                  <a:buFont typeface="Wingdings" panose="05000000000000000000" pitchFamily="2" charset="2"/>
                  <a:buChar char="Ø"/>
                </a:pPr>
                <a:r>
                  <a:rPr lang="en-US" altLang="ko-KR" sz="1200" dirty="0">
                    <a:solidFill>
                      <a:schemeClr val="bg1"/>
                    </a:solidFill>
                    <a:cs typeface="Arial" panose="020B0604020202020204" pitchFamily="34" charset="0"/>
                  </a:rPr>
                  <a:t>Context</a:t>
                </a:r>
                <a:endParaRPr lang="ko-KR" altLang="en-US" sz="1200" dirty="0">
                  <a:solidFill>
                    <a:schemeClr val="bg1"/>
                  </a:solidFill>
                  <a:cs typeface="Arial" panose="020B0604020202020204" pitchFamily="34" charset="0"/>
                </a:endParaRPr>
              </a:p>
            </p:txBody>
          </p:sp>
          <p:sp>
            <p:nvSpPr>
              <p:cNvPr id="10" name="TextBox 9"/>
              <p:cNvSpPr txBox="1"/>
              <p:nvPr/>
            </p:nvSpPr>
            <p:spPr>
              <a:xfrm>
                <a:off x="2167367" y="2038138"/>
                <a:ext cx="3119026" cy="275590"/>
              </a:xfrm>
              <a:prstGeom prst="rect">
                <a:avLst/>
              </a:prstGeom>
              <a:noFill/>
            </p:spPr>
            <p:txBody>
              <a:bodyPr wrap="square" rtlCol="0">
                <a:spAutoFit/>
              </a:bodyPr>
              <a:lstStyle/>
              <a:p>
                <a:pPr marL="228600" indent="-228600">
                  <a:buFont typeface="Wingdings" panose="05000000000000000000" pitchFamily="2" charset="2"/>
                  <a:buChar char="Ø"/>
                </a:pPr>
                <a:r>
                  <a:rPr lang="en-US" altLang="ko-KR" sz="1200" dirty="0">
                    <a:solidFill>
                      <a:schemeClr val="bg1"/>
                    </a:solidFill>
                    <a:cs typeface="Arial" panose="020B0604020202020204" pitchFamily="34" charset="0"/>
                  </a:rPr>
                  <a:t>Problématique</a:t>
                </a:r>
                <a:endParaRPr lang="ko-KR" altLang="en-US" sz="1200" dirty="0">
                  <a:solidFill>
                    <a:schemeClr val="bg1"/>
                  </a:solidFill>
                  <a:cs typeface="Arial" panose="020B0604020202020204" pitchFamily="34" charset="0"/>
                </a:endParaRPr>
              </a:p>
            </p:txBody>
          </p:sp>
        </p:grpSp>
        <p:sp>
          <p:nvSpPr>
            <p:cNvPr id="9" name="TextBox 8"/>
            <p:cNvSpPr txBox="1"/>
            <p:nvPr/>
          </p:nvSpPr>
          <p:spPr>
            <a:xfrm>
              <a:off x="610359" y="1897440"/>
              <a:ext cx="1642816" cy="1569660"/>
            </a:xfrm>
            <a:prstGeom prst="rect">
              <a:avLst/>
            </a:prstGeom>
            <a:noFill/>
          </p:spPr>
          <p:txBody>
            <a:bodyPr wrap="square" lIns="108000" rIns="108000" rtlCol="0">
              <a:spAutoFit/>
            </a:bodyPr>
            <a:lstStyle/>
            <a:p>
              <a:pPr algn="r"/>
              <a:r>
                <a:rPr lang="en-US" altLang="ko-KR" sz="9600" b="1" dirty="0">
                  <a:solidFill>
                    <a:schemeClr val="bg1"/>
                  </a:solidFill>
                  <a:cs typeface="Arial" panose="020B0604020202020204" pitchFamily="34" charset="0"/>
                </a:rPr>
                <a:t>01</a:t>
              </a:r>
              <a:endParaRPr lang="ko-KR" altLang="en-US" sz="9600" b="1" dirty="0">
                <a:solidFill>
                  <a:schemeClr val="bg1"/>
                </a:solidFill>
                <a:cs typeface="Arial" panose="020B0604020202020204" pitchFamily="34" charset="0"/>
              </a:endParaRPr>
            </a:p>
          </p:txBody>
        </p:sp>
      </p:grpSp>
      <p:grpSp>
        <p:nvGrpSpPr>
          <p:cNvPr id="11" name="그룹 10"/>
          <p:cNvGrpSpPr/>
          <p:nvPr/>
        </p:nvGrpSpPr>
        <p:grpSpPr>
          <a:xfrm>
            <a:off x="3762499" y="4346998"/>
            <a:ext cx="5131554" cy="1568450"/>
            <a:chOff x="610359" y="1897440"/>
            <a:chExt cx="5131554" cy="1568450"/>
          </a:xfrm>
        </p:grpSpPr>
        <p:grpSp>
          <p:nvGrpSpPr>
            <p:cNvPr id="12" name="Group 6"/>
            <p:cNvGrpSpPr/>
            <p:nvPr/>
          </p:nvGrpSpPr>
          <p:grpSpPr>
            <a:xfrm>
              <a:off x="2253168" y="1967856"/>
              <a:ext cx="3488745" cy="1395034"/>
              <a:chOff x="1800823" y="918694"/>
              <a:chExt cx="3488745" cy="1395034"/>
            </a:xfrm>
          </p:grpSpPr>
          <p:sp>
            <p:nvSpPr>
              <p:cNvPr id="14" name="TextBox 13"/>
              <p:cNvSpPr txBox="1"/>
              <p:nvPr/>
            </p:nvSpPr>
            <p:spPr>
              <a:xfrm>
                <a:off x="1800823" y="918694"/>
                <a:ext cx="3488745" cy="337185"/>
              </a:xfrm>
              <a:prstGeom prst="rect">
                <a:avLst/>
              </a:prstGeom>
              <a:noFill/>
            </p:spPr>
            <p:txBody>
              <a:bodyPr wrap="square" lIns="108000" rIns="108000" rtlCol="0">
                <a:spAutoFit/>
              </a:bodyPr>
              <a:lstStyle/>
              <a:p>
                <a:pPr algn="l"/>
                <a:r>
                  <a:rPr lang="en-US" altLang="ko-KR" sz="1600" b="1" dirty="0">
                    <a:solidFill>
                      <a:schemeClr val="bg1"/>
                    </a:solidFill>
                    <a:latin typeface="+mj-lt"/>
                    <a:cs typeface="Arial" panose="020B0604020202020204" pitchFamily="34" charset="0"/>
                    <a:sym typeface="+mn-ea"/>
                  </a:rPr>
                  <a:t>Expérimentale</a:t>
                </a:r>
                <a:endParaRPr lang="ko-KR" altLang="en-US" sz="1600" b="1" dirty="0">
                  <a:solidFill>
                    <a:schemeClr val="bg1"/>
                  </a:solidFill>
                  <a:cs typeface="Arial" panose="020B0604020202020204" pitchFamily="34" charset="0"/>
                </a:endParaRPr>
              </a:p>
            </p:txBody>
          </p:sp>
          <p:sp>
            <p:nvSpPr>
              <p:cNvPr id="15" name="TextBox 14"/>
              <p:cNvSpPr txBox="1"/>
              <p:nvPr/>
            </p:nvSpPr>
            <p:spPr>
              <a:xfrm>
                <a:off x="2167367" y="1375358"/>
                <a:ext cx="3119026" cy="275590"/>
              </a:xfrm>
              <a:prstGeom prst="rect">
                <a:avLst/>
              </a:prstGeom>
              <a:noFill/>
            </p:spPr>
            <p:txBody>
              <a:bodyPr wrap="square" rtlCol="0">
                <a:spAutoFit/>
              </a:bodyPr>
              <a:lstStyle/>
              <a:p>
                <a:pPr marL="228600" indent="-228600">
                  <a:buFont typeface="Wingdings" panose="05000000000000000000" pitchFamily="2" charset="2"/>
                  <a:buChar char="Ø"/>
                </a:pPr>
                <a:r>
                  <a:rPr lang="en-US" altLang="ko-KR" sz="1200" dirty="0">
                    <a:solidFill>
                      <a:schemeClr val="bg1"/>
                    </a:solidFill>
                    <a:cs typeface="Arial" panose="020B0604020202020204" pitchFamily="34" charset="0"/>
                  </a:rPr>
                  <a:t>Data sets</a:t>
                </a:r>
                <a:endParaRPr lang="en-US" altLang="ko-KR" sz="1200" dirty="0">
                  <a:solidFill>
                    <a:schemeClr val="bg1"/>
                  </a:solidFill>
                  <a:cs typeface="Arial" panose="020B0604020202020204" pitchFamily="34" charset="0"/>
                </a:endParaRPr>
              </a:p>
            </p:txBody>
          </p:sp>
          <p:sp>
            <p:nvSpPr>
              <p:cNvPr id="16" name="TextBox 15"/>
              <p:cNvSpPr txBox="1"/>
              <p:nvPr/>
            </p:nvSpPr>
            <p:spPr>
              <a:xfrm>
                <a:off x="2167367" y="1706748"/>
                <a:ext cx="3119026" cy="275590"/>
              </a:xfrm>
              <a:prstGeom prst="rect">
                <a:avLst/>
              </a:prstGeom>
              <a:noFill/>
            </p:spPr>
            <p:txBody>
              <a:bodyPr wrap="square" rtlCol="0">
                <a:spAutoFit/>
              </a:bodyPr>
              <a:lstStyle/>
              <a:p>
                <a:pPr marL="228600" indent="-228600">
                  <a:buFont typeface="Wingdings" panose="05000000000000000000" pitchFamily="2" charset="2"/>
                  <a:buChar char="Ø"/>
                </a:pPr>
                <a:r>
                  <a:rPr lang="ko-KR" altLang="en-US" sz="1200" dirty="0">
                    <a:solidFill>
                      <a:schemeClr val="bg1"/>
                    </a:solidFill>
                    <a:cs typeface="Arial" panose="020B0604020202020204" pitchFamily="34" charset="0"/>
                  </a:rPr>
                  <a:t>Evaluation</a:t>
                </a:r>
                <a:endParaRPr lang="ko-KR" altLang="en-US" sz="1200" dirty="0">
                  <a:solidFill>
                    <a:schemeClr val="bg1"/>
                  </a:solidFill>
                  <a:cs typeface="Arial" panose="020B0604020202020204" pitchFamily="34" charset="0"/>
                </a:endParaRPr>
              </a:p>
            </p:txBody>
          </p:sp>
          <p:sp>
            <p:nvSpPr>
              <p:cNvPr id="17" name="TextBox 16"/>
              <p:cNvSpPr txBox="1"/>
              <p:nvPr/>
            </p:nvSpPr>
            <p:spPr>
              <a:xfrm>
                <a:off x="2167367" y="2038138"/>
                <a:ext cx="3119026" cy="275590"/>
              </a:xfrm>
              <a:prstGeom prst="rect">
                <a:avLst/>
              </a:prstGeom>
              <a:noFill/>
            </p:spPr>
            <p:txBody>
              <a:bodyPr wrap="square" rtlCol="0">
                <a:spAutoFit/>
              </a:bodyPr>
              <a:lstStyle/>
              <a:p>
                <a:pPr marL="228600" indent="-228600">
                  <a:buFont typeface="Wingdings" panose="05000000000000000000" pitchFamily="2" charset="2"/>
                  <a:buChar char="Ø"/>
                </a:pPr>
                <a:r>
                  <a:rPr lang="ko-KR" altLang="en-US" sz="1200" dirty="0">
                    <a:solidFill>
                      <a:schemeClr val="bg1"/>
                    </a:solidFill>
                    <a:cs typeface="Arial" panose="020B0604020202020204" pitchFamily="34" charset="0"/>
                  </a:rPr>
                  <a:t>Discussion</a:t>
                </a:r>
                <a:endParaRPr lang="ko-KR" altLang="en-US" sz="1200" dirty="0">
                  <a:solidFill>
                    <a:schemeClr val="bg1"/>
                  </a:solidFill>
                  <a:cs typeface="Arial" panose="020B0604020202020204" pitchFamily="34" charset="0"/>
                </a:endParaRPr>
              </a:p>
            </p:txBody>
          </p:sp>
        </p:grpSp>
        <p:sp>
          <p:nvSpPr>
            <p:cNvPr id="13" name="TextBox 12"/>
            <p:cNvSpPr txBox="1"/>
            <p:nvPr/>
          </p:nvSpPr>
          <p:spPr>
            <a:xfrm>
              <a:off x="610359" y="1897440"/>
              <a:ext cx="1642816" cy="1568450"/>
            </a:xfrm>
            <a:prstGeom prst="rect">
              <a:avLst/>
            </a:prstGeom>
            <a:noFill/>
          </p:spPr>
          <p:txBody>
            <a:bodyPr wrap="square" lIns="108000" rIns="108000" rtlCol="0">
              <a:spAutoFit/>
            </a:bodyPr>
            <a:lstStyle/>
            <a:p>
              <a:pPr algn="r"/>
              <a:r>
                <a:rPr lang="en-US" altLang="ko-KR" sz="9600" b="1" dirty="0">
                  <a:solidFill>
                    <a:schemeClr val="bg1"/>
                  </a:solidFill>
                  <a:cs typeface="Arial" panose="020B0604020202020204" pitchFamily="34" charset="0"/>
                </a:rPr>
                <a:t>03</a:t>
              </a:r>
              <a:endParaRPr lang="ko-KR" altLang="en-US" sz="9600" b="1" dirty="0">
                <a:solidFill>
                  <a:schemeClr val="bg1"/>
                </a:solidFill>
                <a:cs typeface="Arial" panose="020B0604020202020204" pitchFamily="34" charset="0"/>
              </a:endParaRPr>
            </a:p>
          </p:txBody>
        </p:sp>
      </p:grpSp>
      <p:grpSp>
        <p:nvGrpSpPr>
          <p:cNvPr id="26" name="그룹 25"/>
          <p:cNvGrpSpPr/>
          <p:nvPr/>
        </p:nvGrpSpPr>
        <p:grpSpPr>
          <a:xfrm>
            <a:off x="6453264" y="1653600"/>
            <a:ext cx="5128379" cy="1568450"/>
            <a:chOff x="610359" y="1897440"/>
            <a:chExt cx="5128379" cy="1568450"/>
          </a:xfrm>
        </p:grpSpPr>
        <p:grpSp>
          <p:nvGrpSpPr>
            <p:cNvPr id="27" name="Group 6"/>
            <p:cNvGrpSpPr/>
            <p:nvPr/>
          </p:nvGrpSpPr>
          <p:grpSpPr>
            <a:xfrm>
              <a:off x="2249993" y="2000241"/>
              <a:ext cx="3488745" cy="1362649"/>
              <a:chOff x="1797648" y="951079"/>
              <a:chExt cx="3488745" cy="1362649"/>
            </a:xfrm>
          </p:grpSpPr>
          <p:sp>
            <p:nvSpPr>
              <p:cNvPr id="29" name="TextBox 28"/>
              <p:cNvSpPr txBox="1"/>
              <p:nvPr/>
            </p:nvSpPr>
            <p:spPr>
              <a:xfrm>
                <a:off x="1797648" y="951079"/>
                <a:ext cx="3488745" cy="337185"/>
              </a:xfrm>
              <a:prstGeom prst="rect">
                <a:avLst/>
              </a:prstGeom>
              <a:noFill/>
            </p:spPr>
            <p:txBody>
              <a:bodyPr wrap="square" lIns="108000" rIns="108000" rtlCol="0">
                <a:spAutoFit/>
              </a:bodyPr>
              <a:lstStyle/>
              <a:p>
                <a:r>
                  <a:rPr lang="en-GB" altLang="ko-KR" sz="1600" b="1" dirty="0">
                    <a:solidFill>
                      <a:schemeClr val="bg1"/>
                    </a:solidFill>
                    <a:cs typeface="Arial" panose="020B0604020202020204" pitchFamily="34" charset="0"/>
                  </a:rPr>
                  <a:t>Implémentation</a:t>
                </a:r>
                <a:endParaRPr lang="en-GB" altLang="ko-KR" sz="1600" b="1" dirty="0">
                  <a:solidFill>
                    <a:schemeClr val="bg1"/>
                  </a:solidFill>
                  <a:cs typeface="Arial" panose="020B0604020202020204" pitchFamily="34" charset="0"/>
                </a:endParaRPr>
              </a:p>
            </p:txBody>
          </p:sp>
          <p:sp>
            <p:nvSpPr>
              <p:cNvPr id="30" name="TextBox 29"/>
              <p:cNvSpPr txBox="1"/>
              <p:nvPr/>
            </p:nvSpPr>
            <p:spPr>
              <a:xfrm>
                <a:off x="2167367" y="1375358"/>
                <a:ext cx="3119026" cy="275590"/>
              </a:xfrm>
              <a:prstGeom prst="rect">
                <a:avLst/>
              </a:prstGeom>
              <a:noFill/>
            </p:spPr>
            <p:txBody>
              <a:bodyPr wrap="square" rtlCol="0">
                <a:spAutoFit/>
              </a:bodyPr>
              <a:lstStyle/>
              <a:p>
                <a:pPr marL="228600" indent="-228600">
                  <a:buFont typeface="Wingdings" panose="05000000000000000000" pitchFamily="2" charset="2"/>
                  <a:buChar char="Ø"/>
                </a:pPr>
                <a:r>
                  <a:rPr lang="en-US" altLang="ko-KR" sz="1200" dirty="0">
                    <a:solidFill>
                      <a:schemeClr val="bg1"/>
                    </a:solidFill>
                    <a:cs typeface="Arial" panose="020B0604020202020204" pitchFamily="34" charset="0"/>
                  </a:rPr>
                  <a:t>Architecture du système</a:t>
                </a:r>
                <a:endParaRPr lang="ko-KR" altLang="en-US" sz="1200" dirty="0">
                  <a:solidFill>
                    <a:schemeClr val="bg1"/>
                  </a:solidFill>
                  <a:cs typeface="Arial" panose="020B0604020202020204" pitchFamily="34" charset="0"/>
                </a:endParaRPr>
              </a:p>
            </p:txBody>
          </p:sp>
          <p:sp>
            <p:nvSpPr>
              <p:cNvPr id="31" name="TextBox 30"/>
              <p:cNvSpPr txBox="1"/>
              <p:nvPr/>
            </p:nvSpPr>
            <p:spPr>
              <a:xfrm>
                <a:off x="2167367" y="1706748"/>
                <a:ext cx="3119026" cy="275590"/>
              </a:xfrm>
              <a:prstGeom prst="rect">
                <a:avLst/>
              </a:prstGeom>
              <a:noFill/>
            </p:spPr>
            <p:txBody>
              <a:bodyPr wrap="square" rtlCol="0">
                <a:spAutoFit/>
              </a:bodyPr>
              <a:lstStyle/>
              <a:p>
                <a:pPr marL="228600" indent="-228600">
                  <a:buFont typeface="Wingdings" panose="05000000000000000000" pitchFamily="2" charset="2"/>
                  <a:buChar char="Ø"/>
                </a:pPr>
                <a:r>
                  <a:rPr lang="en-US" altLang="ko-KR" sz="1200" dirty="0">
                    <a:solidFill>
                      <a:schemeClr val="bg1"/>
                    </a:solidFill>
                    <a:cs typeface="Arial" panose="020B0604020202020204" pitchFamily="34" charset="0"/>
                    <a:sym typeface="+mn-ea"/>
                  </a:rPr>
                  <a:t>Traitement</a:t>
                </a:r>
                <a:endParaRPr lang="ko-KR" altLang="en-US" sz="1200" dirty="0">
                  <a:solidFill>
                    <a:schemeClr val="bg1"/>
                  </a:solidFill>
                  <a:cs typeface="Arial" panose="020B0604020202020204" pitchFamily="34" charset="0"/>
                </a:endParaRPr>
              </a:p>
            </p:txBody>
          </p:sp>
          <p:sp>
            <p:nvSpPr>
              <p:cNvPr id="32" name="TextBox 31"/>
              <p:cNvSpPr txBox="1"/>
              <p:nvPr/>
            </p:nvSpPr>
            <p:spPr>
              <a:xfrm>
                <a:off x="2167367" y="2038138"/>
                <a:ext cx="3119026" cy="275590"/>
              </a:xfrm>
              <a:prstGeom prst="rect">
                <a:avLst/>
              </a:prstGeom>
              <a:noFill/>
            </p:spPr>
            <p:txBody>
              <a:bodyPr wrap="square" rtlCol="0">
                <a:spAutoFit/>
              </a:bodyPr>
              <a:lstStyle/>
              <a:p>
                <a:pPr marL="228600" indent="-228600">
                  <a:buFont typeface="Wingdings" panose="05000000000000000000" pitchFamily="2" charset="2"/>
                  <a:buChar char="Ø"/>
                </a:pPr>
                <a:r>
                  <a:rPr lang="en-US" altLang="ko-KR" sz="1200" dirty="0">
                    <a:solidFill>
                      <a:schemeClr val="bg1"/>
                    </a:solidFill>
                    <a:cs typeface="Arial" panose="020B0604020202020204" pitchFamily="34" charset="0"/>
                    <a:sym typeface="+mn-ea"/>
                  </a:rPr>
                  <a:t>Evalutions</a:t>
                </a:r>
                <a:endParaRPr lang="en-US" altLang="ko-KR" sz="1200" dirty="0">
                  <a:solidFill>
                    <a:schemeClr val="bg1"/>
                  </a:solidFill>
                  <a:cs typeface="Arial" panose="020B0604020202020204" pitchFamily="34" charset="0"/>
                </a:endParaRPr>
              </a:p>
            </p:txBody>
          </p:sp>
        </p:grpSp>
        <p:sp>
          <p:nvSpPr>
            <p:cNvPr id="28" name="TextBox 27"/>
            <p:cNvSpPr txBox="1"/>
            <p:nvPr/>
          </p:nvSpPr>
          <p:spPr>
            <a:xfrm>
              <a:off x="610359" y="1897440"/>
              <a:ext cx="1642816" cy="1568450"/>
            </a:xfrm>
            <a:prstGeom prst="rect">
              <a:avLst/>
            </a:prstGeom>
            <a:noFill/>
          </p:spPr>
          <p:txBody>
            <a:bodyPr wrap="square" lIns="108000" rIns="108000" rtlCol="0">
              <a:spAutoFit/>
            </a:bodyPr>
            <a:lstStyle/>
            <a:p>
              <a:pPr algn="r"/>
              <a:r>
                <a:rPr lang="en-US" altLang="ko-KR" sz="9600" b="1" dirty="0">
                  <a:solidFill>
                    <a:schemeClr val="bg1"/>
                  </a:solidFill>
                  <a:cs typeface="Arial" panose="020B0604020202020204" pitchFamily="34" charset="0"/>
                </a:rPr>
                <a:t>02</a:t>
              </a:r>
              <a:endParaRPr lang="ko-KR" altLang="en-US" sz="9600" b="1" dirty="0">
                <a:solidFill>
                  <a:schemeClr val="bg1"/>
                </a:solidFill>
                <a:cs typeface="Arial" panose="020B0604020202020204" pitchFamily="34" charset="0"/>
              </a:endParaRPr>
            </a:p>
          </p:txBody>
        </p:sp>
      </p:grpSp>
      <p:sp>
        <p:nvSpPr>
          <p:cNvPr id="18" name="TextBox 9"/>
          <p:cNvSpPr txBox="1"/>
          <p:nvPr>
            <p:custDataLst>
              <p:tags r:id="rId1"/>
            </p:custDataLst>
          </p:nvPr>
        </p:nvSpPr>
        <p:spPr>
          <a:xfrm>
            <a:off x="2619077" y="3206045"/>
            <a:ext cx="3119026" cy="275590"/>
          </a:xfrm>
          <a:prstGeom prst="rect">
            <a:avLst/>
          </a:prstGeom>
          <a:noFill/>
        </p:spPr>
        <p:txBody>
          <a:bodyPr wrap="square" rtlCol="0">
            <a:spAutoFit/>
          </a:bodyPr>
          <a:p>
            <a:pPr marL="228600" indent="-228600">
              <a:buFont typeface="Wingdings" panose="05000000000000000000" pitchFamily="2" charset="2"/>
              <a:buChar char="Ø"/>
            </a:pPr>
            <a:r>
              <a:rPr lang="en-US" altLang="ko-KR" sz="1200" dirty="0">
                <a:solidFill>
                  <a:schemeClr val="bg1"/>
                </a:solidFill>
                <a:cs typeface="Arial" panose="020B0604020202020204" pitchFamily="34" charset="0"/>
              </a:rPr>
              <a:t>Objectif</a:t>
            </a:r>
            <a:endParaRPr lang="ko-KR" altLang="en-US" sz="1200" dirty="0">
              <a:solidFill>
                <a:schemeClr val="bg1"/>
              </a:solidFill>
              <a:cs typeface="Arial" panose="020B0604020202020204" pitchFamily="34" charset="0"/>
            </a:endParaRPr>
          </a:p>
        </p:txBody>
      </p:sp>
      <p:sp>
        <p:nvSpPr>
          <p:cNvPr id="3" name="TextBox 16"/>
          <p:cNvSpPr txBox="1"/>
          <p:nvPr>
            <p:custDataLst>
              <p:tags r:id="rId2"/>
            </p:custDataLst>
          </p:nvPr>
        </p:nvSpPr>
        <p:spPr>
          <a:xfrm>
            <a:off x="5771852" y="5858168"/>
            <a:ext cx="3119026" cy="275590"/>
          </a:xfrm>
          <a:prstGeom prst="rect">
            <a:avLst/>
          </a:prstGeom>
          <a:noFill/>
        </p:spPr>
        <p:txBody>
          <a:bodyPr wrap="square" rtlCol="0">
            <a:spAutoFit/>
          </a:bodyPr>
          <a:p>
            <a:pPr marL="228600" indent="-228600">
              <a:buFont typeface="Wingdings" panose="05000000000000000000" pitchFamily="2" charset="2"/>
              <a:buChar char="Ø"/>
            </a:pPr>
            <a:r>
              <a:rPr lang="ko-KR" altLang="en-US" sz="1200" dirty="0">
                <a:solidFill>
                  <a:schemeClr val="bg1"/>
                </a:solidFill>
                <a:cs typeface="Arial" panose="020B0604020202020204" pitchFamily="34" charset="0"/>
              </a:rPr>
              <a:t>Perspective</a:t>
            </a:r>
            <a:endParaRPr lang="ko-KR" altLang="en-US" sz="1200" dirty="0">
              <a:solidFill>
                <a:schemeClr val="bg1"/>
              </a:solidFill>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 y="3014366"/>
            <a:ext cx="12191998" cy="1141616"/>
            <a:chOff x="1" y="2858156"/>
            <a:chExt cx="12191998" cy="1141616"/>
          </a:xfrm>
        </p:grpSpPr>
        <p:sp>
          <p:nvSpPr>
            <p:cNvPr id="25" name="TextBox 24"/>
            <p:cNvSpPr txBox="1"/>
            <p:nvPr/>
          </p:nvSpPr>
          <p:spPr>
            <a:xfrm>
              <a:off x="1" y="2858156"/>
              <a:ext cx="12191998" cy="829945"/>
            </a:xfrm>
            <a:prstGeom prst="rect">
              <a:avLst/>
            </a:prstGeom>
            <a:noFill/>
          </p:spPr>
          <p:txBody>
            <a:bodyPr wrap="square" rtlCol="0" anchor="ctr">
              <a:spAutoFit/>
            </a:bodyPr>
            <a:lstStyle/>
            <a:p>
              <a:pPr algn="ctr"/>
              <a:r>
                <a:rPr lang="en-US" altLang="ko-KR" sz="4800" b="1" dirty="0">
                  <a:solidFill>
                    <a:schemeClr val="bg1"/>
                  </a:solidFill>
                  <a:latin typeface="+mj-lt"/>
                  <a:cs typeface="Arial" panose="020B0604020202020204" pitchFamily="34" charset="0"/>
                </a:rPr>
                <a:t>Expérimentale </a:t>
              </a:r>
              <a:endParaRPr lang="en-US" altLang="ko-KR" sz="4800" b="1" dirty="0">
                <a:solidFill>
                  <a:schemeClr val="bg1"/>
                </a:solidFill>
                <a:latin typeface="+mj-lt"/>
                <a:cs typeface="Arial" panose="020B0604020202020204" pitchFamily="34" charset="0"/>
              </a:endParaRPr>
            </a:p>
          </p:txBody>
        </p:sp>
        <p:sp>
          <p:nvSpPr>
            <p:cNvPr id="26" name="TextBox 25"/>
            <p:cNvSpPr txBox="1"/>
            <p:nvPr/>
          </p:nvSpPr>
          <p:spPr>
            <a:xfrm>
              <a:off x="1" y="3621312"/>
              <a:ext cx="12191855" cy="378460"/>
            </a:xfrm>
            <a:prstGeom prst="rect">
              <a:avLst/>
            </a:prstGeom>
            <a:noFill/>
          </p:spPr>
          <p:txBody>
            <a:bodyPr wrap="square" rtlCol="0" anchor="ctr">
              <a:spAutoFit/>
            </a:bodyPr>
            <a:lstStyle/>
            <a:p>
              <a:pPr algn="ctr"/>
              <a:endParaRPr lang="ko-KR" altLang="en-US" sz="1865" dirty="0">
                <a:solidFill>
                  <a:schemeClr val="bg1"/>
                </a:solidFill>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Data sets</a:t>
            </a:r>
            <a:endParaRPr lang="en-US" dirty="0"/>
          </a:p>
        </p:txBody>
      </p:sp>
      <p:sp>
        <p:nvSpPr>
          <p:cNvPr id="5" name="TextBox 12"/>
          <p:cNvSpPr txBox="1"/>
          <p:nvPr>
            <p:custDataLst>
              <p:tags r:id="rId1"/>
            </p:custDataLst>
          </p:nvPr>
        </p:nvSpPr>
        <p:spPr>
          <a:xfrm>
            <a:off x="494030" y="1147445"/>
            <a:ext cx="11402695" cy="1002665"/>
          </a:xfrm>
          <a:prstGeom prst="rect">
            <a:avLst/>
          </a:prstGeom>
          <a:noFill/>
        </p:spPr>
        <p:txBody>
          <a:bodyPr wrap="square" rtlCol="0">
            <a:noAutofit/>
          </a:bodyPr>
          <a:p>
            <a:pPr algn="just">
              <a:lnSpc>
                <a:spcPct val="150000"/>
              </a:lnSpc>
            </a:pPr>
            <a:r>
              <a:rPr lang="en-US" altLang="ko-KR" sz="1600" dirty="0">
                <a:solidFill>
                  <a:schemeClr val="tx1">
                    <a:lumMod val="85000"/>
                    <a:lumOff val="15000"/>
                  </a:schemeClr>
                </a:solidFill>
                <a:cs typeface="Arial" panose="020B0604020202020204" pitchFamily="34" charset="0"/>
              </a:rPr>
              <a:t>Dans ce travail, nous avons utilisé 12 base de données collectés à partir des archives de Kaggle pour la partie expérimentale de notre étude, afin d'augmenter la variété des types de données et la complexité de la classification.</a:t>
            </a:r>
            <a:endParaRPr lang="en-US" altLang="ko-KR" sz="1600" dirty="0">
              <a:solidFill>
                <a:schemeClr val="tx1">
                  <a:lumMod val="85000"/>
                  <a:lumOff val="15000"/>
                </a:schemeClr>
              </a:solidFill>
              <a:cs typeface="Arial" panose="020B0604020202020204" pitchFamily="34" charset="0"/>
            </a:endParaRPr>
          </a:p>
          <a:p>
            <a:pPr algn="just">
              <a:lnSpc>
                <a:spcPct val="150000"/>
              </a:lnSpc>
            </a:pPr>
            <a:endParaRPr lang="en-US" altLang="ko-KR" sz="1600" dirty="0">
              <a:solidFill>
                <a:schemeClr val="tx1">
                  <a:lumMod val="85000"/>
                  <a:lumOff val="15000"/>
                </a:schemeClr>
              </a:solidFill>
              <a:cs typeface="Arial" panose="020B0604020202020204" pitchFamily="34" charset="0"/>
            </a:endParaRPr>
          </a:p>
          <a:p>
            <a:pPr algn="just">
              <a:lnSpc>
                <a:spcPct val="150000"/>
              </a:lnSpc>
            </a:pPr>
            <a:endParaRPr lang="en-US" altLang="ko-KR" sz="1600" dirty="0">
              <a:solidFill>
                <a:schemeClr val="tx1">
                  <a:lumMod val="85000"/>
                  <a:lumOff val="15000"/>
                </a:schemeClr>
              </a:solidFill>
              <a:cs typeface="Arial" panose="020B0604020202020204" pitchFamily="34" charset="0"/>
            </a:endParaRPr>
          </a:p>
          <a:p>
            <a:pPr algn="just">
              <a:lnSpc>
                <a:spcPct val="150000"/>
              </a:lnSpc>
              <a:buClrTx/>
              <a:buSzTx/>
              <a:buFontTx/>
            </a:pPr>
            <a:endParaRPr lang="en-US" altLang="ko-KR" sz="1600" dirty="0">
              <a:solidFill>
                <a:schemeClr val="tx1">
                  <a:lumMod val="85000"/>
                  <a:lumOff val="15000"/>
                </a:schemeClr>
              </a:solidFill>
              <a:cs typeface="Arial" panose="020B0604020202020204" pitchFamily="34" charset="0"/>
            </a:endParaRPr>
          </a:p>
        </p:txBody>
      </p:sp>
      <p:graphicFrame>
        <p:nvGraphicFramePr>
          <p:cNvPr id="4" name="Table 3"/>
          <p:cNvGraphicFramePr/>
          <p:nvPr>
            <p:custDataLst>
              <p:tags r:id="rId2"/>
            </p:custDataLst>
          </p:nvPr>
        </p:nvGraphicFramePr>
        <p:xfrm>
          <a:off x="3365500" y="2211705"/>
          <a:ext cx="5852795" cy="3896360"/>
        </p:xfrm>
        <a:graphic>
          <a:graphicData uri="http://schemas.openxmlformats.org/drawingml/2006/table">
            <a:tbl>
              <a:tblPr>
                <a:tableStyleId>{00A15C55-8517-42AA-B614-E9B94910E393}</a:tableStyleId>
              </a:tblPr>
              <a:tblGrid>
                <a:gridCol w="1362075"/>
                <a:gridCol w="2972435"/>
                <a:gridCol w="763905"/>
                <a:gridCol w="754380"/>
              </a:tblGrid>
              <a:tr h="299720">
                <a:tc>
                  <a:txBody>
                    <a:bodyPr/>
                    <a:p>
                      <a:pPr marL="9525" indent="0" algn="l" fontAlgn="ctr"/>
                      <a:r>
                        <a:rPr sz="1000"/>
                        <a:t>index</a:t>
                      </a:r>
                      <a:endParaRPr sz="1000"/>
                    </a:p>
                  </a:txBody>
                  <a:tcPr marL="9842" marR="9842" marT="9842" anchor="ctr" anchorCtr="0"/>
                </a:tc>
                <a:tc>
                  <a:txBody>
                    <a:bodyPr/>
                    <a:p>
                      <a:pPr marL="9525" indent="0" algn="l" fontAlgn="ctr"/>
                      <a:r>
                        <a:rPr sz="1000"/>
                        <a:t>data sets</a:t>
                      </a:r>
                      <a:endParaRPr sz="1000"/>
                    </a:p>
                  </a:txBody>
                  <a:tcPr marL="9842" marR="9842" marT="9842" anchor="ctr" anchorCtr="0"/>
                </a:tc>
                <a:tc>
                  <a:txBody>
                    <a:bodyPr/>
                    <a:p>
                      <a:pPr marL="9525" indent="0" algn="l" fontAlgn="ctr"/>
                      <a:r>
                        <a:rPr sz="1000"/>
                        <a:t>class</a:t>
                      </a:r>
                      <a:endParaRPr sz="1000"/>
                    </a:p>
                  </a:txBody>
                  <a:tcPr marL="9842" marR="9842" marT="9842" anchor="ctr" anchorCtr="0"/>
                </a:tc>
                <a:tc>
                  <a:txBody>
                    <a:bodyPr/>
                    <a:p>
                      <a:pPr marL="9525" indent="0" algn="l" fontAlgn="ctr"/>
                      <a:r>
                        <a:rPr sz="1000"/>
                        <a:t>samples</a:t>
                      </a:r>
                      <a:endParaRPr sz="1000"/>
                    </a:p>
                  </a:txBody>
                  <a:tcPr marL="9842" marR="9842" marT="9842" anchor="ctr" anchorCtr="0"/>
                </a:tc>
              </a:tr>
              <a:tr h="299720">
                <a:tc>
                  <a:txBody>
                    <a:bodyPr/>
                    <a:p>
                      <a:pPr marL="9525" indent="0" algn="ctr" fontAlgn="ctr"/>
                      <a:r>
                        <a:rPr sz="1000"/>
                        <a:t>1</a:t>
                      </a:r>
                      <a:endParaRPr sz="1000"/>
                    </a:p>
                  </a:txBody>
                  <a:tcPr marL="9842" marR="9842" marT="9842" anchor="ctr" anchorCtr="0"/>
                </a:tc>
                <a:tc>
                  <a:txBody>
                    <a:bodyPr/>
                    <a:p>
                      <a:pPr marL="9525" indent="0" algn="l" fontAlgn="ctr"/>
                      <a:r>
                        <a:rPr sz="1000"/>
                        <a:t>Bean Leaf Lesions</a:t>
                      </a:r>
                      <a:endParaRPr sz="1000"/>
                    </a:p>
                  </a:txBody>
                  <a:tcPr marL="9842" marR="9842" marT="9842" anchor="ctr" anchorCtr="0"/>
                </a:tc>
                <a:tc>
                  <a:txBody>
                    <a:bodyPr/>
                    <a:p>
                      <a:pPr marL="9525" indent="0" algn="ctr" fontAlgn="ctr"/>
                      <a:r>
                        <a:rPr sz="1000"/>
                        <a:t>3</a:t>
                      </a:r>
                      <a:endParaRPr sz="1000"/>
                    </a:p>
                  </a:txBody>
                  <a:tcPr marL="9842" marR="9842" marT="9842" anchor="ctr" anchorCtr="0"/>
                </a:tc>
                <a:tc>
                  <a:txBody>
                    <a:bodyPr/>
                    <a:p>
                      <a:pPr marL="9525" indent="0" algn="ctr" fontAlgn="ctr"/>
                      <a:r>
                        <a:rPr sz="1000"/>
                        <a:t>1167</a:t>
                      </a:r>
                      <a:endParaRPr sz="1000"/>
                    </a:p>
                  </a:txBody>
                  <a:tcPr marL="9842" marR="9842" marT="9842" anchor="ctr" anchorCtr="0"/>
                </a:tc>
              </a:tr>
              <a:tr h="299720">
                <a:tc>
                  <a:txBody>
                    <a:bodyPr/>
                    <a:p>
                      <a:pPr marL="9525" indent="0" algn="ctr" fontAlgn="ctr"/>
                      <a:r>
                        <a:rPr sz="1000"/>
                        <a:t>2</a:t>
                      </a:r>
                      <a:endParaRPr sz="1000"/>
                    </a:p>
                  </a:txBody>
                  <a:tcPr marL="9842" marR="9842" marT="9842" anchor="ctr" anchorCtr="0"/>
                </a:tc>
                <a:tc>
                  <a:txBody>
                    <a:bodyPr/>
                    <a:p>
                      <a:pPr marL="9525" indent="0" algn="l" fontAlgn="ctr"/>
                      <a:r>
                        <a:rPr sz="1000"/>
                        <a:t>Chicken disease</a:t>
                      </a:r>
                      <a:endParaRPr sz="1000"/>
                    </a:p>
                  </a:txBody>
                  <a:tcPr marL="9842" marR="9842" marT="9842" anchor="ctr" anchorCtr="0"/>
                </a:tc>
                <a:tc>
                  <a:txBody>
                    <a:bodyPr/>
                    <a:p>
                      <a:pPr marL="9525" indent="0" algn="ctr" fontAlgn="ctr"/>
                      <a:r>
                        <a:rPr sz="1000"/>
                        <a:t>4</a:t>
                      </a:r>
                      <a:endParaRPr sz="1000"/>
                    </a:p>
                  </a:txBody>
                  <a:tcPr marL="9842" marR="9842" marT="9842" anchor="ctr" anchorCtr="0"/>
                </a:tc>
                <a:tc>
                  <a:txBody>
                    <a:bodyPr/>
                    <a:p>
                      <a:pPr marL="9525" indent="0" algn="ctr" fontAlgn="ctr"/>
                      <a:r>
                        <a:rPr sz="1000"/>
                        <a:t>6508</a:t>
                      </a:r>
                      <a:endParaRPr sz="1000"/>
                    </a:p>
                  </a:txBody>
                  <a:tcPr marL="9842" marR="9842" marT="9842" anchor="ctr" anchorCtr="0"/>
                </a:tc>
              </a:tr>
              <a:tr h="299720">
                <a:tc>
                  <a:txBody>
                    <a:bodyPr/>
                    <a:p>
                      <a:pPr marL="9525" indent="0" algn="ctr" fontAlgn="ctr"/>
                      <a:r>
                        <a:rPr sz="1000"/>
                        <a:t>3</a:t>
                      </a:r>
                      <a:endParaRPr sz="1000"/>
                    </a:p>
                  </a:txBody>
                  <a:tcPr marL="9842" marR="9842" marT="9842" anchor="ctr" anchorCtr="0"/>
                </a:tc>
                <a:tc>
                  <a:txBody>
                    <a:bodyPr/>
                    <a:p>
                      <a:pPr marL="9525" indent="0" algn="l" fontAlgn="ctr"/>
                      <a:r>
                        <a:rPr sz="1000"/>
                        <a:t>Covid19</a:t>
                      </a:r>
                      <a:endParaRPr sz="1000"/>
                    </a:p>
                  </a:txBody>
                  <a:tcPr marL="9842" marR="9842" marT="9842" anchor="ctr" anchorCtr="0"/>
                </a:tc>
                <a:tc>
                  <a:txBody>
                    <a:bodyPr/>
                    <a:p>
                      <a:pPr marL="9525" indent="0" algn="ctr" fontAlgn="ctr"/>
                      <a:r>
                        <a:rPr sz="1000"/>
                        <a:t>3</a:t>
                      </a:r>
                      <a:endParaRPr sz="1000"/>
                    </a:p>
                  </a:txBody>
                  <a:tcPr marL="9842" marR="9842" marT="9842" anchor="ctr" anchorCtr="0"/>
                </a:tc>
                <a:tc>
                  <a:txBody>
                    <a:bodyPr/>
                    <a:p>
                      <a:pPr marL="9525" indent="0" algn="ctr" fontAlgn="ctr"/>
                      <a:r>
                        <a:rPr sz="1000"/>
                        <a:t>272</a:t>
                      </a:r>
                      <a:endParaRPr sz="1000"/>
                    </a:p>
                  </a:txBody>
                  <a:tcPr marL="9842" marR="9842" marT="9842" anchor="ctr" anchorCtr="0"/>
                </a:tc>
              </a:tr>
              <a:tr h="299720">
                <a:tc>
                  <a:txBody>
                    <a:bodyPr/>
                    <a:p>
                      <a:pPr marL="9525" indent="0" algn="ctr" fontAlgn="ctr"/>
                      <a:r>
                        <a:rPr sz="1000"/>
                        <a:t>4</a:t>
                      </a:r>
                      <a:endParaRPr sz="1000"/>
                    </a:p>
                  </a:txBody>
                  <a:tcPr marL="9842" marR="9842" marT="9842" anchor="ctr" anchorCtr="0"/>
                </a:tc>
                <a:tc>
                  <a:txBody>
                    <a:bodyPr/>
                    <a:p>
                      <a:pPr marL="9525" indent="0" algn="l" fontAlgn="ctr"/>
                      <a:r>
                        <a:rPr sz="1000"/>
                        <a:t>Dog or cat</a:t>
                      </a:r>
                      <a:endParaRPr sz="1000"/>
                    </a:p>
                  </a:txBody>
                  <a:tcPr marL="9842" marR="9842" marT="9842" anchor="ctr" anchorCtr="0"/>
                </a:tc>
                <a:tc>
                  <a:txBody>
                    <a:bodyPr/>
                    <a:p>
                      <a:pPr marL="9525" indent="0" algn="ctr" fontAlgn="ctr"/>
                      <a:r>
                        <a:rPr sz="1000"/>
                        <a:t>2</a:t>
                      </a:r>
                      <a:endParaRPr sz="1000"/>
                    </a:p>
                  </a:txBody>
                  <a:tcPr marL="9842" marR="9842" marT="9842" anchor="ctr" anchorCtr="0"/>
                </a:tc>
                <a:tc>
                  <a:txBody>
                    <a:bodyPr/>
                    <a:p>
                      <a:pPr marL="9525" indent="0" algn="ctr" fontAlgn="ctr"/>
                      <a:r>
                        <a:rPr sz="1000"/>
                        <a:t>697</a:t>
                      </a:r>
                      <a:endParaRPr sz="1000"/>
                    </a:p>
                  </a:txBody>
                  <a:tcPr marL="9842" marR="9842" marT="9842" anchor="ctr" anchorCtr="0"/>
                </a:tc>
              </a:tr>
              <a:tr h="299720">
                <a:tc>
                  <a:txBody>
                    <a:bodyPr/>
                    <a:p>
                      <a:pPr marL="9525" indent="0" algn="ctr" fontAlgn="ctr"/>
                      <a:r>
                        <a:rPr sz="1000"/>
                        <a:t>5</a:t>
                      </a:r>
                      <a:endParaRPr sz="1000"/>
                    </a:p>
                  </a:txBody>
                  <a:tcPr marL="9842" marR="9842" marT="9842" anchor="ctr" anchorCtr="0"/>
                </a:tc>
                <a:tc>
                  <a:txBody>
                    <a:bodyPr/>
                    <a:p>
                      <a:pPr marL="9525" indent="0" algn="l" fontAlgn="ctr"/>
                      <a:r>
                        <a:rPr sz="1000"/>
                        <a:t>dog-breeds</a:t>
                      </a:r>
                      <a:endParaRPr sz="1000"/>
                    </a:p>
                  </a:txBody>
                  <a:tcPr marL="9842" marR="9842" marT="9842" anchor="ctr" anchorCtr="0"/>
                </a:tc>
                <a:tc>
                  <a:txBody>
                    <a:bodyPr/>
                    <a:p>
                      <a:pPr marL="9525" indent="0" algn="ctr" fontAlgn="ctr"/>
                      <a:r>
                        <a:rPr sz="1000"/>
                        <a:t>8</a:t>
                      </a:r>
                      <a:endParaRPr sz="1000"/>
                    </a:p>
                  </a:txBody>
                  <a:tcPr marL="9842" marR="9842" marT="9842" anchor="ctr" anchorCtr="0"/>
                </a:tc>
                <a:tc>
                  <a:txBody>
                    <a:bodyPr/>
                    <a:p>
                      <a:pPr marL="9525" indent="0" algn="ctr" fontAlgn="ctr"/>
                      <a:r>
                        <a:rPr sz="1000"/>
                        <a:t>541</a:t>
                      </a:r>
                      <a:endParaRPr sz="1000"/>
                    </a:p>
                  </a:txBody>
                  <a:tcPr marL="9842" marR="9842" marT="9842" anchor="ctr" anchorCtr="0"/>
                </a:tc>
              </a:tr>
              <a:tr h="299720">
                <a:tc>
                  <a:txBody>
                    <a:bodyPr/>
                    <a:p>
                      <a:pPr marL="9525" indent="0" algn="ctr" fontAlgn="ctr"/>
                      <a:r>
                        <a:rPr sz="1000"/>
                        <a:t>6</a:t>
                      </a:r>
                      <a:endParaRPr sz="1000"/>
                    </a:p>
                  </a:txBody>
                  <a:tcPr marL="9842" marR="9842" marT="9842" anchor="ctr" anchorCtr="0"/>
                </a:tc>
                <a:tc>
                  <a:txBody>
                    <a:bodyPr/>
                    <a:p>
                      <a:pPr marL="9525" indent="0" algn="l" fontAlgn="ctr"/>
                      <a:r>
                        <a:rPr sz="1000"/>
                        <a:t>flowers</a:t>
                      </a:r>
                      <a:endParaRPr sz="1000"/>
                    </a:p>
                  </a:txBody>
                  <a:tcPr marL="9842" marR="9842" marT="9842" anchor="ctr" anchorCtr="0"/>
                </a:tc>
                <a:tc>
                  <a:txBody>
                    <a:bodyPr/>
                    <a:p>
                      <a:pPr marL="9525" indent="0" algn="ctr" fontAlgn="ctr"/>
                      <a:r>
                        <a:rPr sz="1000"/>
                        <a:t>5</a:t>
                      </a:r>
                      <a:endParaRPr sz="1000"/>
                    </a:p>
                  </a:txBody>
                  <a:tcPr marL="9842" marR="9842" marT="9842" anchor="ctr" anchorCtr="0"/>
                </a:tc>
                <a:tc>
                  <a:txBody>
                    <a:bodyPr/>
                    <a:p>
                      <a:pPr marL="9525" indent="0" algn="ctr" fontAlgn="ctr"/>
                      <a:r>
                        <a:rPr sz="1000"/>
                        <a:t>4317</a:t>
                      </a:r>
                      <a:endParaRPr sz="1000"/>
                    </a:p>
                  </a:txBody>
                  <a:tcPr marL="9842" marR="9842" marT="9842" anchor="ctr" anchorCtr="0"/>
                </a:tc>
              </a:tr>
              <a:tr h="299720">
                <a:tc>
                  <a:txBody>
                    <a:bodyPr/>
                    <a:p>
                      <a:pPr marL="9525" indent="0" algn="ctr" fontAlgn="ctr"/>
                      <a:r>
                        <a:rPr sz="1000"/>
                        <a:t>7</a:t>
                      </a:r>
                      <a:endParaRPr sz="1000"/>
                    </a:p>
                  </a:txBody>
                  <a:tcPr marL="9842" marR="9842" marT="9842" anchor="ctr" anchorCtr="0"/>
                </a:tc>
                <a:tc>
                  <a:txBody>
                    <a:bodyPr/>
                    <a:p>
                      <a:pPr marL="9525" indent="0" algn="l" fontAlgn="ctr"/>
                      <a:r>
                        <a:rPr sz="1000"/>
                        <a:t>hand-sign</a:t>
                      </a:r>
                      <a:endParaRPr sz="1000"/>
                    </a:p>
                  </a:txBody>
                  <a:tcPr marL="9842" marR="9842" marT="9842" anchor="ctr" anchorCtr="0"/>
                </a:tc>
                <a:tc>
                  <a:txBody>
                    <a:bodyPr/>
                    <a:p>
                      <a:pPr marL="9525" indent="0" algn="ctr" fontAlgn="ctr"/>
                      <a:r>
                        <a:rPr sz="1000"/>
                        <a:t>10</a:t>
                      </a:r>
                      <a:endParaRPr sz="1000"/>
                    </a:p>
                  </a:txBody>
                  <a:tcPr marL="9842" marR="9842" marT="9842" anchor="ctr" anchorCtr="0"/>
                </a:tc>
                <a:tc>
                  <a:txBody>
                    <a:bodyPr/>
                    <a:p>
                      <a:pPr marL="9525" indent="0" algn="ctr" fontAlgn="ctr"/>
                      <a:r>
                        <a:rPr sz="1000"/>
                        <a:t>1431</a:t>
                      </a:r>
                      <a:endParaRPr sz="1000"/>
                    </a:p>
                  </a:txBody>
                  <a:tcPr marL="9842" marR="9842" marT="9842" anchor="ctr" anchorCtr="0"/>
                </a:tc>
              </a:tr>
              <a:tr h="299720">
                <a:tc>
                  <a:txBody>
                    <a:bodyPr/>
                    <a:p>
                      <a:pPr marL="9525" indent="0" algn="ctr" fontAlgn="ctr"/>
                      <a:r>
                        <a:rPr sz="1000"/>
                        <a:t>8</a:t>
                      </a:r>
                      <a:endParaRPr sz="1000"/>
                    </a:p>
                  </a:txBody>
                  <a:tcPr marL="9842" marR="9842" marT="9842" anchor="ctr" anchorCtr="0"/>
                </a:tc>
                <a:tc>
                  <a:txBody>
                    <a:bodyPr/>
                    <a:p>
                      <a:pPr marL="9525" indent="0" algn="l" fontAlgn="ctr"/>
                      <a:r>
                        <a:rPr sz="1000"/>
                        <a:t>Lemon</a:t>
                      </a:r>
                      <a:endParaRPr sz="1000"/>
                    </a:p>
                  </a:txBody>
                  <a:tcPr marL="9842" marR="9842" marT="9842" anchor="ctr" anchorCtr="0"/>
                </a:tc>
                <a:tc>
                  <a:txBody>
                    <a:bodyPr/>
                    <a:p>
                      <a:pPr marL="9525" indent="0" algn="ctr" fontAlgn="ctr"/>
                      <a:r>
                        <a:rPr sz="1000"/>
                        <a:t>2</a:t>
                      </a:r>
                      <a:endParaRPr sz="1000"/>
                    </a:p>
                  </a:txBody>
                  <a:tcPr marL="9842" marR="9842" marT="9842" anchor="ctr" anchorCtr="0"/>
                </a:tc>
                <a:tc>
                  <a:txBody>
                    <a:bodyPr/>
                    <a:p>
                      <a:pPr marL="9525" indent="0" algn="ctr" fontAlgn="ctr"/>
                      <a:r>
                        <a:rPr sz="1000"/>
                        <a:t>2076</a:t>
                      </a:r>
                      <a:endParaRPr sz="1000"/>
                    </a:p>
                  </a:txBody>
                  <a:tcPr marL="9842" marR="9842" marT="9842" anchor="ctr" anchorCtr="0"/>
                </a:tc>
              </a:tr>
              <a:tr h="299720">
                <a:tc>
                  <a:txBody>
                    <a:bodyPr/>
                    <a:p>
                      <a:pPr marL="9525" indent="0" algn="ctr" fontAlgn="ctr"/>
                      <a:r>
                        <a:rPr sz="1000"/>
                        <a:t>9</a:t>
                      </a:r>
                      <a:endParaRPr sz="1000"/>
                    </a:p>
                  </a:txBody>
                  <a:tcPr marL="9842" marR="9842" marT="9842" anchor="ctr" anchorCtr="0"/>
                </a:tc>
                <a:tc>
                  <a:txBody>
                    <a:bodyPr/>
                    <a:p>
                      <a:pPr marL="9525" indent="0" algn="l" fontAlgn="ctr"/>
                      <a:r>
                        <a:rPr sz="1000"/>
                        <a:t>Lung X-Ray Image</a:t>
                      </a:r>
                      <a:endParaRPr sz="1000"/>
                    </a:p>
                  </a:txBody>
                  <a:tcPr marL="9842" marR="9842" marT="9842" anchor="ctr" anchorCtr="0"/>
                </a:tc>
                <a:tc>
                  <a:txBody>
                    <a:bodyPr/>
                    <a:p>
                      <a:pPr marL="9525" indent="0" algn="ctr" fontAlgn="ctr"/>
                      <a:r>
                        <a:rPr sz="1000"/>
                        <a:t>3</a:t>
                      </a:r>
                      <a:endParaRPr sz="1000"/>
                    </a:p>
                  </a:txBody>
                  <a:tcPr marL="9842" marR="9842" marT="9842" anchor="ctr" anchorCtr="0"/>
                </a:tc>
                <a:tc>
                  <a:txBody>
                    <a:bodyPr/>
                    <a:p>
                      <a:pPr marL="9525" indent="0" algn="ctr" fontAlgn="ctr"/>
                      <a:r>
                        <a:rPr sz="1000"/>
                        <a:t>3475</a:t>
                      </a:r>
                      <a:endParaRPr sz="1000"/>
                    </a:p>
                  </a:txBody>
                  <a:tcPr marL="9842" marR="9842" marT="9842" anchor="ctr" anchorCtr="0"/>
                </a:tc>
              </a:tr>
              <a:tr h="299720">
                <a:tc>
                  <a:txBody>
                    <a:bodyPr/>
                    <a:p>
                      <a:pPr marL="9525" indent="0" algn="ctr" fontAlgn="ctr"/>
                      <a:r>
                        <a:rPr sz="1000"/>
                        <a:t>10</a:t>
                      </a:r>
                      <a:endParaRPr sz="1000"/>
                    </a:p>
                  </a:txBody>
                  <a:tcPr marL="9842" marR="9842" marT="9842" anchor="ctr" anchorCtr="0"/>
                </a:tc>
                <a:tc>
                  <a:txBody>
                    <a:bodyPr/>
                    <a:p>
                      <a:pPr marL="9525" indent="0" algn="l" fontAlgn="ctr"/>
                      <a:r>
                        <a:rPr sz="1000"/>
                        <a:t>Monkeypox Skin Lesion</a:t>
                      </a:r>
                      <a:endParaRPr sz="1000"/>
                    </a:p>
                  </a:txBody>
                  <a:tcPr marL="9842" marR="9842" marT="9842" anchor="ctr" anchorCtr="0"/>
                </a:tc>
                <a:tc>
                  <a:txBody>
                    <a:bodyPr/>
                    <a:p>
                      <a:pPr marL="9525" indent="0" algn="ctr" fontAlgn="ctr"/>
                      <a:r>
                        <a:rPr sz="1000"/>
                        <a:t>2</a:t>
                      </a:r>
                      <a:endParaRPr sz="1000"/>
                    </a:p>
                  </a:txBody>
                  <a:tcPr marL="9842" marR="9842" marT="9842" anchor="ctr" anchorCtr="0"/>
                </a:tc>
                <a:tc>
                  <a:txBody>
                    <a:bodyPr/>
                    <a:p>
                      <a:pPr marL="9525" indent="0" algn="ctr" fontAlgn="ctr"/>
                      <a:r>
                        <a:rPr sz="1000"/>
                        <a:t>228</a:t>
                      </a:r>
                      <a:endParaRPr sz="1000"/>
                    </a:p>
                  </a:txBody>
                  <a:tcPr marL="9842" marR="9842" marT="9842" anchor="ctr" anchorCtr="0"/>
                </a:tc>
              </a:tr>
              <a:tr h="299720">
                <a:tc>
                  <a:txBody>
                    <a:bodyPr/>
                    <a:p>
                      <a:pPr marL="9525" indent="0" algn="ctr" fontAlgn="ctr"/>
                      <a:r>
                        <a:rPr sz="1000"/>
                        <a:t>11</a:t>
                      </a:r>
                      <a:endParaRPr sz="1000"/>
                    </a:p>
                  </a:txBody>
                  <a:tcPr marL="9842" marR="9842" marT="9842" anchor="ctr" anchorCtr="0"/>
                </a:tc>
                <a:tc>
                  <a:txBody>
                    <a:bodyPr/>
                    <a:p>
                      <a:pPr marL="9525" indent="0" algn="l" fontAlgn="ctr"/>
                      <a:r>
                        <a:rPr sz="1000"/>
                        <a:t>R-P-S</a:t>
                      </a:r>
                      <a:endParaRPr sz="1000"/>
                    </a:p>
                  </a:txBody>
                  <a:tcPr marL="9842" marR="9842" marT="9842" anchor="ctr" anchorCtr="0"/>
                </a:tc>
                <a:tc>
                  <a:txBody>
                    <a:bodyPr/>
                    <a:p>
                      <a:pPr marL="9525" indent="0" algn="ctr" fontAlgn="ctr"/>
                      <a:r>
                        <a:rPr sz="1000"/>
                        <a:t>3</a:t>
                      </a:r>
                      <a:endParaRPr sz="1000"/>
                    </a:p>
                  </a:txBody>
                  <a:tcPr marL="9842" marR="9842" marT="9842" anchor="ctr" anchorCtr="0"/>
                </a:tc>
                <a:tc>
                  <a:txBody>
                    <a:bodyPr/>
                    <a:p>
                      <a:pPr marL="9525" indent="0" algn="ctr" fontAlgn="ctr"/>
                      <a:r>
                        <a:rPr sz="1000"/>
                        <a:t>2188</a:t>
                      </a:r>
                      <a:endParaRPr sz="1000"/>
                    </a:p>
                  </a:txBody>
                  <a:tcPr marL="9842" marR="9842" marT="9842" anchor="ctr" anchorCtr="0"/>
                </a:tc>
              </a:tr>
              <a:tr h="299720">
                <a:tc>
                  <a:txBody>
                    <a:bodyPr/>
                    <a:p>
                      <a:pPr marL="9525" indent="0" algn="ctr" fontAlgn="ctr"/>
                      <a:r>
                        <a:rPr sz="1000"/>
                        <a:t>12</a:t>
                      </a:r>
                      <a:endParaRPr sz="1000"/>
                    </a:p>
                  </a:txBody>
                  <a:tcPr marL="9842" marR="9842" marT="9842" anchor="ctr" anchorCtr="0"/>
                </a:tc>
                <a:tc>
                  <a:txBody>
                    <a:bodyPr/>
                    <a:p>
                      <a:pPr marL="9525" indent="0" algn="l" fontAlgn="ctr"/>
                      <a:r>
                        <a:rPr sz="1000"/>
                        <a:t>SkinCancer</a:t>
                      </a:r>
                      <a:endParaRPr sz="1000"/>
                    </a:p>
                  </a:txBody>
                  <a:tcPr marL="9842" marR="9842" marT="9842" anchor="ctr" anchorCtr="0"/>
                </a:tc>
                <a:tc>
                  <a:txBody>
                    <a:bodyPr/>
                    <a:p>
                      <a:pPr marL="9525" indent="0" algn="ctr" fontAlgn="ctr"/>
                      <a:r>
                        <a:rPr sz="1000"/>
                        <a:t>2</a:t>
                      </a:r>
                      <a:endParaRPr sz="1000"/>
                    </a:p>
                  </a:txBody>
                  <a:tcPr marL="9842" marR="9842" marT="9842" anchor="ctr" anchorCtr="0"/>
                </a:tc>
                <a:tc>
                  <a:txBody>
                    <a:bodyPr/>
                    <a:p>
                      <a:pPr marL="9525" indent="0" algn="ctr" fontAlgn="ctr"/>
                      <a:r>
                        <a:rPr sz="1000"/>
                        <a:t>3297</a:t>
                      </a:r>
                      <a:endParaRPr sz="1000"/>
                    </a:p>
                  </a:txBody>
                  <a:tcPr marL="9842" marR="9842" marT="9842" anchor="ctr" anchorCtr="0"/>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Evaluation</a:t>
            </a:r>
            <a:endParaRPr lang="en-US" dirty="0"/>
          </a:p>
        </p:txBody>
      </p:sp>
      <p:cxnSp>
        <p:nvCxnSpPr>
          <p:cNvPr id="3" name="Straight Connector 23"/>
          <p:cNvCxnSpPr/>
          <p:nvPr/>
        </p:nvCxnSpPr>
        <p:spPr>
          <a:xfrm>
            <a:off x="684946" y="4440419"/>
            <a:ext cx="10373139" cy="0"/>
          </a:xfrm>
          <a:prstGeom prst="line">
            <a:avLst/>
          </a:prstGeom>
          <a:ln w="38100">
            <a:solidFill>
              <a:schemeClr val="tx1">
                <a:lumMod val="50000"/>
                <a:lumOff val="50000"/>
              </a:schemeClr>
            </a:solidFill>
            <a:headEnd type="oval"/>
            <a:tailEnd type="triangle" w="lg" len="lg"/>
          </a:ln>
        </p:spPr>
        <p:style>
          <a:lnRef idx="1">
            <a:schemeClr val="accent1"/>
          </a:lnRef>
          <a:fillRef idx="0">
            <a:schemeClr val="accent1"/>
          </a:fillRef>
          <a:effectRef idx="0">
            <a:schemeClr val="accent1"/>
          </a:effectRef>
          <a:fontRef idx="minor">
            <a:schemeClr val="tx1"/>
          </a:fontRef>
        </p:style>
      </p:cxnSp>
      <p:sp>
        <p:nvSpPr>
          <p:cNvPr id="4" name="Oval 24"/>
          <p:cNvSpPr>
            <a:spLocks noChangeAspect="1"/>
          </p:cNvSpPr>
          <p:nvPr/>
        </p:nvSpPr>
        <p:spPr>
          <a:xfrm>
            <a:off x="8259213" y="4549099"/>
            <a:ext cx="274320" cy="2743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Oval 25"/>
          <p:cNvSpPr>
            <a:spLocks noChangeAspect="1"/>
          </p:cNvSpPr>
          <p:nvPr/>
        </p:nvSpPr>
        <p:spPr>
          <a:xfrm>
            <a:off x="1381894" y="4549099"/>
            <a:ext cx="274320" cy="2743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 name="Oval 26"/>
          <p:cNvSpPr>
            <a:spLocks noChangeAspect="1"/>
          </p:cNvSpPr>
          <p:nvPr/>
        </p:nvSpPr>
        <p:spPr>
          <a:xfrm>
            <a:off x="3101224" y="4549099"/>
            <a:ext cx="274320" cy="2743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Oval 27"/>
          <p:cNvSpPr>
            <a:spLocks noChangeAspect="1"/>
          </p:cNvSpPr>
          <p:nvPr/>
        </p:nvSpPr>
        <p:spPr>
          <a:xfrm>
            <a:off x="6539884" y="454909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 name="Oval 28"/>
          <p:cNvSpPr>
            <a:spLocks noChangeAspect="1"/>
          </p:cNvSpPr>
          <p:nvPr/>
        </p:nvSpPr>
        <p:spPr>
          <a:xfrm>
            <a:off x="4820554" y="4549099"/>
            <a:ext cx="274320" cy="2743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 name="Rectangle: Rounded Corners 39"/>
          <p:cNvSpPr/>
          <p:nvPr/>
        </p:nvSpPr>
        <p:spPr>
          <a:xfrm rot="16200000">
            <a:off x="766967" y="5651721"/>
            <a:ext cx="1484856" cy="434924"/>
          </a:xfrm>
          <a:prstGeom prst="roundRect">
            <a:avLst>
              <a:gd name="adj" fmla="val 50000"/>
            </a:avLst>
          </a:prstGeom>
          <a:solidFill>
            <a:schemeClr val="bg1"/>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1" name="직사각형 113"/>
          <p:cNvSpPr>
            <a:spLocks noChangeArrowheads="1"/>
          </p:cNvSpPr>
          <p:nvPr/>
        </p:nvSpPr>
        <p:spPr bwMode="auto">
          <a:xfrm rot="16200000">
            <a:off x="903528" y="5746628"/>
            <a:ext cx="1204290" cy="245110"/>
          </a:xfrm>
          <a:prstGeom prst="rect">
            <a:avLst/>
          </a:prstGeom>
          <a:noFill/>
          <a:ln w="9525">
            <a:noFill/>
            <a:miter lim="800000"/>
          </a:ln>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000" b="1" spc="600" dirty="0">
                <a:solidFill>
                  <a:schemeClr val="tx1">
                    <a:lumMod val="75000"/>
                    <a:lumOff val="25000"/>
                  </a:schemeClr>
                </a:solidFill>
                <a:cs typeface="Arial" panose="020B0604020202020204" pitchFamily="34" charset="0"/>
              </a:rPr>
              <a:t>Etape 1</a:t>
            </a:r>
            <a:endParaRPr lang="ko-KR" altLang="en-US" sz="1000" spc="600" dirty="0">
              <a:solidFill>
                <a:schemeClr val="tx1">
                  <a:lumMod val="75000"/>
                  <a:lumOff val="25000"/>
                </a:schemeClr>
              </a:solidFill>
            </a:endParaRPr>
          </a:p>
        </p:txBody>
      </p:sp>
      <p:grpSp>
        <p:nvGrpSpPr>
          <p:cNvPr id="12" name="Group 34"/>
          <p:cNvGrpSpPr/>
          <p:nvPr/>
        </p:nvGrpSpPr>
        <p:grpSpPr>
          <a:xfrm>
            <a:off x="1814416" y="5325098"/>
            <a:ext cx="2691170" cy="952400"/>
            <a:chOff x="2725124" y="4449627"/>
            <a:chExt cx="1292072" cy="952400"/>
          </a:xfrm>
        </p:grpSpPr>
        <p:sp>
          <p:nvSpPr>
            <p:cNvPr id="13" name="TextBox 12"/>
            <p:cNvSpPr txBox="1"/>
            <p:nvPr/>
          </p:nvSpPr>
          <p:spPr>
            <a:xfrm>
              <a:off x="2725124" y="4756867"/>
              <a:ext cx="1292072" cy="645160"/>
            </a:xfrm>
            <a:prstGeom prst="rect">
              <a:avLst/>
            </a:prstGeom>
            <a:noFill/>
          </p:spPr>
          <p:txBody>
            <a:bodyPr wrap="square" rtlCol="0">
              <a:spAutoFit/>
            </a:bodyPr>
            <a:lstStyle/>
            <a:p>
              <a:r>
                <a:rPr lang="en-US" altLang="ko-KR" sz="1200" dirty="0">
                  <a:solidFill>
                    <a:schemeClr val="tx1">
                      <a:lumMod val="85000"/>
                      <a:lumOff val="15000"/>
                    </a:schemeClr>
                  </a:solidFill>
                  <a:cs typeface="Arial" panose="020B0604020202020204" pitchFamily="34" charset="0"/>
                </a:rPr>
                <a:t>Initialement, l'ensemble de données est partitionné en sous-ensembles d'entraînement et de test. </a:t>
              </a:r>
              <a:endParaRPr lang="ko-KR" altLang="en-US" sz="1200" dirty="0">
                <a:solidFill>
                  <a:schemeClr val="tx1">
                    <a:lumMod val="85000"/>
                    <a:lumOff val="15000"/>
                  </a:schemeClr>
                </a:solidFill>
                <a:cs typeface="Arial" panose="020B0604020202020204" pitchFamily="34" charset="0"/>
              </a:endParaRPr>
            </a:p>
          </p:txBody>
        </p:sp>
        <p:sp>
          <p:nvSpPr>
            <p:cNvPr id="14" name="TextBox 13"/>
            <p:cNvSpPr txBox="1"/>
            <p:nvPr/>
          </p:nvSpPr>
          <p:spPr>
            <a:xfrm>
              <a:off x="2725124" y="4449627"/>
              <a:ext cx="1292072" cy="306705"/>
            </a:xfrm>
            <a:prstGeom prst="rect">
              <a:avLst/>
            </a:prstGeom>
            <a:noFill/>
          </p:spPr>
          <p:txBody>
            <a:bodyPr wrap="square" rtlCol="0" anchor="ctr">
              <a:spAutoFit/>
            </a:bodyPr>
            <a:lstStyle/>
            <a:p>
              <a:r>
                <a:rPr lang="ko-KR" altLang="en-US" sz="1400" b="1" dirty="0">
                  <a:solidFill>
                    <a:schemeClr val="tx1">
                      <a:lumMod val="85000"/>
                      <a:lumOff val="15000"/>
                    </a:schemeClr>
                  </a:solidFill>
                  <a:cs typeface="Arial" panose="020B0604020202020204" pitchFamily="34" charset="0"/>
                </a:rPr>
                <a:t>Répartition des données</a:t>
              </a:r>
              <a:endParaRPr lang="ko-KR" altLang="en-US" sz="1400" b="1" dirty="0">
                <a:solidFill>
                  <a:schemeClr val="tx1">
                    <a:lumMod val="85000"/>
                    <a:lumOff val="15000"/>
                  </a:schemeClr>
                </a:solidFill>
                <a:cs typeface="Arial" panose="020B0604020202020204" pitchFamily="34" charset="0"/>
              </a:endParaRPr>
            </a:p>
          </p:txBody>
        </p:sp>
      </p:grpSp>
      <p:sp>
        <p:nvSpPr>
          <p:cNvPr id="16" name="Rectangle: Rounded Corners 42"/>
          <p:cNvSpPr/>
          <p:nvPr/>
        </p:nvSpPr>
        <p:spPr>
          <a:xfrm rot="16200000">
            <a:off x="2489642" y="3317174"/>
            <a:ext cx="1484856" cy="434924"/>
          </a:xfrm>
          <a:prstGeom prst="roundRect">
            <a:avLst>
              <a:gd name="adj" fmla="val 50000"/>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7" name="직사각형 113"/>
          <p:cNvSpPr>
            <a:spLocks noChangeArrowheads="1"/>
          </p:cNvSpPr>
          <p:nvPr/>
        </p:nvSpPr>
        <p:spPr bwMode="auto">
          <a:xfrm rot="16200000">
            <a:off x="2626203" y="3412081"/>
            <a:ext cx="1204290" cy="245110"/>
          </a:xfrm>
          <a:prstGeom prst="rect">
            <a:avLst/>
          </a:prstGeom>
          <a:noFill/>
          <a:ln w="9525">
            <a:noFill/>
            <a:miter lim="800000"/>
          </a:ln>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000" b="1" spc="600" dirty="0">
                <a:solidFill>
                  <a:schemeClr val="tx1">
                    <a:lumMod val="75000"/>
                    <a:lumOff val="25000"/>
                  </a:schemeClr>
                </a:solidFill>
                <a:cs typeface="Arial" panose="020B0604020202020204" pitchFamily="34" charset="0"/>
                <a:sym typeface="+mn-ea"/>
              </a:rPr>
              <a:t>Etape 2</a:t>
            </a:r>
            <a:endParaRPr lang="ko-KR" altLang="en-US" sz="1000" spc="600" dirty="0">
              <a:solidFill>
                <a:schemeClr val="tx1">
                  <a:lumMod val="75000"/>
                  <a:lumOff val="25000"/>
                </a:schemeClr>
              </a:solidFill>
            </a:endParaRPr>
          </a:p>
        </p:txBody>
      </p:sp>
      <p:grpSp>
        <p:nvGrpSpPr>
          <p:cNvPr id="18" name="Group 44"/>
          <p:cNvGrpSpPr/>
          <p:nvPr/>
        </p:nvGrpSpPr>
        <p:grpSpPr>
          <a:xfrm>
            <a:off x="3528836" y="2899745"/>
            <a:ext cx="2691170" cy="1321971"/>
            <a:chOff x="2725124" y="4449626"/>
            <a:chExt cx="1292072" cy="1321971"/>
          </a:xfrm>
        </p:grpSpPr>
        <p:sp>
          <p:nvSpPr>
            <p:cNvPr id="19" name="TextBox 18"/>
            <p:cNvSpPr txBox="1"/>
            <p:nvPr/>
          </p:nvSpPr>
          <p:spPr>
            <a:xfrm>
              <a:off x="2725124" y="4756867"/>
              <a:ext cx="1292072" cy="1014730"/>
            </a:xfrm>
            <a:prstGeom prst="rect">
              <a:avLst/>
            </a:prstGeom>
            <a:noFill/>
          </p:spPr>
          <p:txBody>
            <a:bodyPr wrap="square" rtlCol="0">
              <a:spAutoFit/>
            </a:bodyPr>
            <a:lstStyle/>
            <a:p>
              <a:r>
                <a:rPr lang="en-US" altLang="ko-KR" sz="1200" dirty="0">
                  <a:solidFill>
                    <a:schemeClr val="tx1">
                      <a:lumMod val="85000"/>
                      <a:lumOff val="15000"/>
                    </a:schemeClr>
                  </a:solidFill>
                  <a:cs typeface="Arial" panose="020B0604020202020204" pitchFamily="34" charset="0"/>
                </a:rPr>
                <a:t>Le GA est appliqué exclusivement au sous-ensemble d'entraînement. L'objectif ici est de faire évoluer et d'identifier la configuration de filtre la plus efficace pour les données.</a:t>
              </a:r>
              <a:endParaRPr lang="en-US" altLang="ko-KR" sz="1200" dirty="0">
                <a:solidFill>
                  <a:schemeClr val="tx1">
                    <a:lumMod val="85000"/>
                    <a:lumOff val="15000"/>
                  </a:schemeClr>
                </a:solidFill>
                <a:cs typeface="Arial" panose="020B0604020202020204" pitchFamily="34" charset="0"/>
              </a:endParaRPr>
            </a:p>
          </p:txBody>
        </p:sp>
        <p:sp>
          <p:nvSpPr>
            <p:cNvPr id="20" name="TextBox 19"/>
            <p:cNvSpPr txBox="1"/>
            <p:nvPr/>
          </p:nvSpPr>
          <p:spPr>
            <a:xfrm>
              <a:off x="2725124" y="4449626"/>
              <a:ext cx="1292072" cy="306705"/>
            </a:xfrm>
            <a:prstGeom prst="rect">
              <a:avLst/>
            </a:prstGeom>
            <a:noFill/>
          </p:spPr>
          <p:txBody>
            <a:bodyPr wrap="square" rtlCol="0" anchor="ctr">
              <a:spAutoFit/>
            </a:bodyPr>
            <a:lstStyle/>
            <a:p>
              <a:r>
                <a:rPr lang="en-US" altLang="ko-KR" sz="1400" b="1" dirty="0">
                  <a:solidFill>
                    <a:schemeClr val="tx1">
                      <a:lumMod val="85000"/>
                      <a:lumOff val="15000"/>
                    </a:schemeClr>
                  </a:solidFill>
                  <a:cs typeface="Arial" panose="020B0604020202020204" pitchFamily="34" charset="0"/>
                </a:rPr>
                <a:t>Cree un filtre </a:t>
              </a:r>
              <a:endParaRPr lang="en-US" altLang="ko-KR" sz="1400" b="1" dirty="0">
                <a:solidFill>
                  <a:schemeClr val="tx1">
                    <a:lumMod val="85000"/>
                    <a:lumOff val="15000"/>
                  </a:schemeClr>
                </a:solidFill>
                <a:cs typeface="Arial" panose="020B0604020202020204" pitchFamily="34" charset="0"/>
              </a:endParaRPr>
            </a:p>
          </p:txBody>
        </p:sp>
      </p:grpSp>
      <p:sp>
        <p:nvSpPr>
          <p:cNvPr id="22" name="Rectangle: Rounded Corners 48"/>
          <p:cNvSpPr/>
          <p:nvPr/>
        </p:nvSpPr>
        <p:spPr>
          <a:xfrm rot="16200000">
            <a:off x="4212317" y="5651721"/>
            <a:ext cx="1484856" cy="434924"/>
          </a:xfrm>
          <a:prstGeom prst="roundRect">
            <a:avLst>
              <a:gd name="adj" fmla="val 50000"/>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3" name="직사각형 113"/>
          <p:cNvSpPr>
            <a:spLocks noChangeArrowheads="1"/>
          </p:cNvSpPr>
          <p:nvPr/>
        </p:nvSpPr>
        <p:spPr bwMode="auto">
          <a:xfrm rot="16200000">
            <a:off x="4348878" y="5746628"/>
            <a:ext cx="1204290" cy="245110"/>
          </a:xfrm>
          <a:prstGeom prst="rect">
            <a:avLst/>
          </a:prstGeom>
          <a:noFill/>
          <a:ln w="9525">
            <a:noFill/>
            <a:miter lim="800000"/>
          </a:ln>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000" b="1" spc="600" dirty="0">
                <a:solidFill>
                  <a:schemeClr val="tx1">
                    <a:lumMod val="75000"/>
                    <a:lumOff val="25000"/>
                  </a:schemeClr>
                </a:solidFill>
                <a:cs typeface="Arial" panose="020B0604020202020204" pitchFamily="34" charset="0"/>
                <a:sym typeface="+mn-ea"/>
              </a:rPr>
              <a:t>Etape 3</a:t>
            </a:r>
            <a:endParaRPr lang="ko-KR" altLang="en-US" sz="1000" spc="600" dirty="0">
              <a:solidFill>
                <a:schemeClr val="tx1">
                  <a:lumMod val="75000"/>
                  <a:lumOff val="25000"/>
                </a:schemeClr>
              </a:solidFill>
            </a:endParaRPr>
          </a:p>
        </p:txBody>
      </p:sp>
      <p:grpSp>
        <p:nvGrpSpPr>
          <p:cNvPr id="24" name="Group 50"/>
          <p:cNvGrpSpPr/>
          <p:nvPr/>
        </p:nvGrpSpPr>
        <p:grpSpPr>
          <a:xfrm>
            <a:off x="5358826" y="5300332"/>
            <a:ext cx="2691170" cy="1137186"/>
            <a:chOff x="2725124" y="4449626"/>
            <a:chExt cx="1292072" cy="1137186"/>
          </a:xfrm>
        </p:grpSpPr>
        <p:sp>
          <p:nvSpPr>
            <p:cNvPr id="25" name="TextBox 24"/>
            <p:cNvSpPr txBox="1"/>
            <p:nvPr/>
          </p:nvSpPr>
          <p:spPr>
            <a:xfrm>
              <a:off x="2725124" y="4756867"/>
              <a:ext cx="1292072" cy="829945"/>
            </a:xfrm>
            <a:prstGeom prst="rect">
              <a:avLst/>
            </a:prstGeom>
            <a:noFill/>
          </p:spPr>
          <p:txBody>
            <a:bodyPr wrap="square" rtlCol="0">
              <a:spAutoFit/>
            </a:bodyPr>
            <a:lstStyle/>
            <a:p>
              <a:r>
                <a:rPr lang="en-US" altLang="ko-KR" sz="1200" dirty="0">
                  <a:solidFill>
                    <a:schemeClr val="tx1">
                      <a:lumMod val="85000"/>
                      <a:lumOff val="15000"/>
                    </a:schemeClr>
                  </a:solidFill>
                  <a:cs typeface="Arial" panose="020B0604020202020204" pitchFamily="34" charset="0"/>
                  <a:sym typeface="+mn-ea"/>
                </a:rPr>
                <a:t>Une fois que le GA détermine le meilleur filtre, cette configuration optimale est appliquée au sous-ensemble de test.</a:t>
              </a:r>
              <a:endParaRPr lang="ko-KR" altLang="en-US" sz="1200" dirty="0">
                <a:solidFill>
                  <a:schemeClr val="tx1">
                    <a:lumMod val="85000"/>
                    <a:lumOff val="15000"/>
                  </a:schemeClr>
                </a:solidFill>
                <a:cs typeface="Arial" panose="020B0604020202020204" pitchFamily="34" charset="0"/>
              </a:endParaRPr>
            </a:p>
          </p:txBody>
        </p:sp>
        <p:sp>
          <p:nvSpPr>
            <p:cNvPr id="26" name="TextBox 25"/>
            <p:cNvSpPr txBox="1"/>
            <p:nvPr/>
          </p:nvSpPr>
          <p:spPr>
            <a:xfrm>
              <a:off x="2725124" y="4449626"/>
              <a:ext cx="1292072" cy="306705"/>
            </a:xfrm>
            <a:prstGeom prst="rect">
              <a:avLst/>
            </a:prstGeom>
            <a:noFill/>
          </p:spPr>
          <p:txBody>
            <a:bodyPr wrap="square" rtlCol="0" anchor="ctr">
              <a:spAutoFit/>
            </a:bodyPr>
            <a:lstStyle/>
            <a:p>
              <a:r>
                <a:rPr lang="en-US" altLang="ko-KR" sz="1400" b="1" dirty="0">
                  <a:solidFill>
                    <a:schemeClr val="tx1">
                      <a:lumMod val="85000"/>
                      <a:lumOff val="15000"/>
                    </a:schemeClr>
                  </a:solidFill>
                  <a:cs typeface="Arial" panose="020B0604020202020204" pitchFamily="34" charset="0"/>
                  <a:sym typeface="+mn-ea"/>
                </a:rPr>
                <a:t>Application du filtre optimal</a:t>
              </a:r>
              <a:endParaRPr lang="ko-KR" altLang="en-US" sz="1400" b="1" dirty="0">
                <a:solidFill>
                  <a:schemeClr val="tx1">
                    <a:lumMod val="85000"/>
                    <a:lumOff val="15000"/>
                  </a:schemeClr>
                </a:solidFill>
                <a:cs typeface="Arial" panose="020B0604020202020204" pitchFamily="34" charset="0"/>
              </a:endParaRPr>
            </a:p>
          </p:txBody>
        </p:sp>
      </p:grpSp>
      <p:sp>
        <p:nvSpPr>
          <p:cNvPr id="28" name="Rectangle: Rounded Corners 54"/>
          <p:cNvSpPr/>
          <p:nvPr/>
        </p:nvSpPr>
        <p:spPr>
          <a:xfrm rot="16200000">
            <a:off x="5934992" y="3317174"/>
            <a:ext cx="1484856" cy="434924"/>
          </a:xfrm>
          <a:prstGeom prst="roundRect">
            <a:avLst>
              <a:gd name="adj" fmla="val 50000"/>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9" name="직사각형 113"/>
          <p:cNvSpPr>
            <a:spLocks noChangeArrowheads="1"/>
          </p:cNvSpPr>
          <p:nvPr/>
        </p:nvSpPr>
        <p:spPr bwMode="auto">
          <a:xfrm rot="16200000">
            <a:off x="6071553" y="3412081"/>
            <a:ext cx="1204290" cy="245110"/>
          </a:xfrm>
          <a:prstGeom prst="rect">
            <a:avLst/>
          </a:prstGeom>
          <a:noFill/>
          <a:ln w="9525">
            <a:noFill/>
            <a:miter lim="800000"/>
          </a:ln>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000" b="1" spc="600" dirty="0">
                <a:solidFill>
                  <a:schemeClr val="tx1">
                    <a:lumMod val="75000"/>
                    <a:lumOff val="25000"/>
                  </a:schemeClr>
                </a:solidFill>
                <a:cs typeface="Arial" panose="020B0604020202020204" pitchFamily="34" charset="0"/>
                <a:sym typeface="+mn-ea"/>
              </a:rPr>
              <a:t>Etape 4</a:t>
            </a:r>
            <a:endParaRPr lang="ko-KR" altLang="en-US" sz="1000" spc="600" dirty="0">
              <a:solidFill>
                <a:schemeClr val="tx1">
                  <a:lumMod val="75000"/>
                  <a:lumOff val="25000"/>
                </a:schemeClr>
              </a:solidFill>
            </a:endParaRPr>
          </a:p>
        </p:txBody>
      </p:sp>
      <p:grpSp>
        <p:nvGrpSpPr>
          <p:cNvPr id="30" name="Group 56"/>
          <p:cNvGrpSpPr/>
          <p:nvPr/>
        </p:nvGrpSpPr>
        <p:grpSpPr>
          <a:xfrm>
            <a:off x="7081520" y="2865586"/>
            <a:ext cx="2691130" cy="1130037"/>
            <a:chOff x="2725124" y="4348273"/>
            <a:chExt cx="1292072" cy="952256"/>
          </a:xfrm>
        </p:grpSpPr>
        <p:sp>
          <p:nvSpPr>
            <p:cNvPr id="31" name="TextBox 30"/>
            <p:cNvSpPr txBox="1"/>
            <p:nvPr/>
          </p:nvSpPr>
          <p:spPr>
            <a:xfrm>
              <a:off x="2725124" y="4756867"/>
              <a:ext cx="1292072" cy="543662"/>
            </a:xfrm>
            <a:prstGeom prst="rect">
              <a:avLst/>
            </a:prstGeom>
            <a:noFill/>
          </p:spPr>
          <p:txBody>
            <a:bodyPr wrap="square" rtlCol="0">
              <a:spAutoFit/>
            </a:bodyPr>
            <a:lstStyle/>
            <a:p>
              <a:r>
                <a:rPr lang="en-US" altLang="ko-KR" sz="1200" dirty="0">
                  <a:solidFill>
                    <a:schemeClr val="tx1">
                      <a:lumMod val="85000"/>
                      <a:lumOff val="15000"/>
                    </a:schemeClr>
                  </a:solidFill>
                  <a:cs typeface="Arial" panose="020B0604020202020204" pitchFamily="34" charset="0"/>
                </a:rPr>
                <a:t>Le sous-ensemble de test filtré est soumis à une validation croisée </a:t>
              </a:r>
              <a:endParaRPr lang="en-US" altLang="ko-KR" sz="1200" dirty="0">
                <a:solidFill>
                  <a:schemeClr val="tx1">
                    <a:lumMod val="85000"/>
                    <a:lumOff val="15000"/>
                  </a:schemeClr>
                </a:solidFill>
                <a:cs typeface="Arial" panose="020B0604020202020204" pitchFamily="34" charset="0"/>
              </a:endParaRPr>
            </a:p>
            <a:p>
              <a:r>
                <a:rPr lang="en-US" altLang="ko-KR" sz="1200" dirty="0">
                  <a:solidFill>
                    <a:schemeClr val="tx1">
                      <a:lumMod val="85000"/>
                      <a:lumOff val="15000"/>
                    </a:schemeClr>
                  </a:solidFill>
                  <a:cs typeface="Arial" panose="020B0604020202020204" pitchFamily="34" charset="0"/>
                </a:rPr>
                <a:t> (10-CV).</a:t>
              </a:r>
              <a:endParaRPr lang="en-US" altLang="ko-KR" sz="1200" dirty="0">
                <a:solidFill>
                  <a:schemeClr val="tx1">
                    <a:lumMod val="85000"/>
                    <a:lumOff val="15000"/>
                  </a:schemeClr>
                </a:solidFill>
                <a:cs typeface="Arial" panose="020B0604020202020204" pitchFamily="34" charset="0"/>
              </a:endParaRPr>
            </a:p>
          </p:txBody>
        </p:sp>
        <p:sp>
          <p:nvSpPr>
            <p:cNvPr id="32" name="TextBox 31"/>
            <p:cNvSpPr txBox="1"/>
            <p:nvPr/>
          </p:nvSpPr>
          <p:spPr>
            <a:xfrm>
              <a:off x="2725124" y="4348273"/>
              <a:ext cx="1292072" cy="439852"/>
            </a:xfrm>
            <a:prstGeom prst="rect">
              <a:avLst/>
            </a:prstGeom>
            <a:noFill/>
          </p:spPr>
          <p:txBody>
            <a:bodyPr wrap="square" rtlCol="0" anchor="ctr">
              <a:spAutoFit/>
            </a:bodyPr>
            <a:lstStyle/>
            <a:p>
              <a:r>
                <a:rPr lang="en-US" altLang="ko-KR" sz="1400" b="1" dirty="0">
                  <a:solidFill>
                    <a:schemeClr val="tx1">
                      <a:lumMod val="85000"/>
                      <a:lumOff val="15000"/>
                    </a:schemeClr>
                  </a:solidFill>
                  <a:cs typeface="Arial" panose="020B0604020202020204" pitchFamily="34" charset="0"/>
                </a:rPr>
                <a:t>Évaluation avec validation croisée</a:t>
              </a:r>
              <a:endParaRPr lang="en-US" altLang="ko-KR" sz="1400" b="1" dirty="0">
                <a:solidFill>
                  <a:schemeClr val="tx1">
                    <a:lumMod val="85000"/>
                    <a:lumOff val="15000"/>
                  </a:schemeClr>
                </a:solidFill>
                <a:cs typeface="Arial" panose="020B0604020202020204" pitchFamily="34" charset="0"/>
              </a:endParaRPr>
            </a:p>
          </p:txBody>
        </p:sp>
      </p:grpSp>
      <p:sp>
        <p:nvSpPr>
          <p:cNvPr id="34" name="Rectangle: Rounded Corners 60"/>
          <p:cNvSpPr/>
          <p:nvPr/>
        </p:nvSpPr>
        <p:spPr>
          <a:xfrm rot="16200000">
            <a:off x="7657667" y="5651721"/>
            <a:ext cx="1484856" cy="434924"/>
          </a:xfrm>
          <a:prstGeom prst="roundRect">
            <a:avLst>
              <a:gd name="adj" fmla="val 50000"/>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5" name="직사각형 113"/>
          <p:cNvSpPr>
            <a:spLocks noChangeArrowheads="1"/>
          </p:cNvSpPr>
          <p:nvPr/>
        </p:nvSpPr>
        <p:spPr bwMode="auto">
          <a:xfrm rot="16200000">
            <a:off x="7794228" y="5746628"/>
            <a:ext cx="1204290" cy="245110"/>
          </a:xfrm>
          <a:prstGeom prst="rect">
            <a:avLst/>
          </a:prstGeom>
          <a:noFill/>
          <a:ln w="9525">
            <a:noFill/>
            <a:miter lim="800000"/>
          </a:ln>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000" b="1" spc="600" dirty="0">
                <a:solidFill>
                  <a:schemeClr val="tx1">
                    <a:lumMod val="75000"/>
                    <a:lumOff val="25000"/>
                  </a:schemeClr>
                </a:solidFill>
                <a:cs typeface="Arial" panose="020B0604020202020204" pitchFamily="34" charset="0"/>
                <a:sym typeface="+mn-ea"/>
              </a:rPr>
              <a:t>Etape 5</a:t>
            </a:r>
            <a:endParaRPr lang="ko-KR" altLang="en-US" sz="1000" spc="600" dirty="0">
              <a:solidFill>
                <a:schemeClr val="tx1">
                  <a:lumMod val="75000"/>
                  <a:lumOff val="25000"/>
                </a:schemeClr>
              </a:solidFill>
            </a:endParaRPr>
          </a:p>
        </p:txBody>
      </p:sp>
      <p:grpSp>
        <p:nvGrpSpPr>
          <p:cNvPr id="36" name="Group 62"/>
          <p:cNvGrpSpPr/>
          <p:nvPr/>
        </p:nvGrpSpPr>
        <p:grpSpPr>
          <a:xfrm>
            <a:off x="8804176" y="5201273"/>
            <a:ext cx="2691170" cy="1506120"/>
            <a:chOff x="2725124" y="4449627"/>
            <a:chExt cx="1292072" cy="1506120"/>
          </a:xfrm>
        </p:grpSpPr>
        <p:sp>
          <p:nvSpPr>
            <p:cNvPr id="37" name="TextBox 36"/>
            <p:cNvSpPr txBox="1"/>
            <p:nvPr/>
          </p:nvSpPr>
          <p:spPr>
            <a:xfrm>
              <a:off x="2725124" y="4756867"/>
              <a:ext cx="1292072" cy="1198880"/>
            </a:xfrm>
            <a:prstGeom prst="rect">
              <a:avLst/>
            </a:prstGeom>
            <a:noFill/>
          </p:spPr>
          <p:txBody>
            <a:bodyPr wrap="square" rtlCol="0">
              <a:spAutoFit/>
            </a:bodyPr>
            <a:lstStyle/>
            <a:p>
              <a:pPr algn="just"/>
              <a:r>
                <a:rPr lang="en-US" altLang="ko-KR" sz="1200" dirty="0">
                  <a:solidFill>
                    <a:schemeClr val="tx1">
                      <a:lumMod val="85000"/>
                      <a:lumOff val="15000"/>
                    </a:schemeClr>
                  </a:solidFill>
                  <a:cs typeface="Arial" panose="020B0604020202020204" pitchFamily="34" charset="0"/>
                </a:rPr>
                <a:t>Les performances du filtre optimisé par GA sont comparées à plusieurs filtres prédéfinis, ainsi qu'aux motifs binaires locaux (LBP) et à l'histogramme des gradients orientés (HOG).</a:t>
              </a:r>
              <a:endParaRPr lang="en-US" altLang="ko-KR" sz="1200" dirty="0">
                <a:solidFill>
                  <a:schemeClr val="tx1">
                    <a:lumMod val="85000"/>
                    <a:lumOff val="15000"/>
                  </a:schemeClr>
                </a:solidFill>
                <a:cs typeface="Arial" panose="020B0604020202020204" pitchFamily="34" charset="0"/>
              </a:endParaRPr>
            </a:p>
          </p:txBody>
        </p:sp>
        <p:sp>
          <p:nvSpPr>
            <p:cNvPr id="38" name="TextBox 37"/>
            <p:cNvSpPr txBox="1"/>
            <p:nvPr/>
          </p:nvSpPr>
          <p:spPr>
            <a:xfrm>
              <a:off x="2725124" y="4449627"/>
              <a:ext cx="1292072" cy="306705"/>
            </a:xfrm>
            <a:prstGeom prst="rect">
              <a:avLst/>
            </a:prstGeom>
            <a:noFill/>
          </p:spPr>
          <p:txBody>
            <a:bodyPr wrap="square" rtlCol="0" anchor="ctr">
              <a:spAutoFit/>
            </a:bodyPr>
            <a:lstStyle/>
            <a:p>
              <a:r>
                <a:rPr lang="en-US" altLang="ko-KR" sz="1400" b="1" dirty="0">
                  <a:solidFill>
                    <a:schemeClr val="tx1">
                      <a:lumMod val="85000"/>
                      <a:lumOff val="15000"/>
                    </a:schemeClr>
                  </a:solidFill>
                  <a:cs typeface="Arial" panose="020B0604020202020204" pitchFamily="34" charset="0"/>
                </a:rPr>
                <a:t>Analyse comparative</a:t>
              </a:r>
              <a:endParaRPr lang="en-US" altLang="ko-KR" sz="1400" b="1" dirty="0">
                <a:solidFill>
                  <a:schemeClr val="tx1">
                    <a:lumMod val="85000"/>
                    <a:lumOff val="15000"/>
                  </a:schemeClr>
                </a:solidFill>
                <a:cs typeface="Arial" panose="020B0604020202020204" pitchFamily="34" charset="0"/>
              </a:endParaRPr>
            </a:p>
          </p:txBody>
        </p:sp>
      </p:grpSp>
      <p:sp>
        <p:nvSpPr>
          <p:cNvPr id="21" name="TextBox 12"/>
          <p:cNvSpPr txBox="1"/>
          <p:nvPr>
            <p:custDataLst>
              <p:tags r:id="rId1"/>
            </p:custDataLst>
          </p:nvPr>
        </p:nvSpPr>
        <p:spPr>
          <a:xfrm>
            <a:off x="494030" y="1147445"/>
            <a:ext cx="11402695" cy="1373505"/>
          </a:xfrm>
          <a:prstGeom prst="rect">
            <a:avLst/>
          </a:prstGeom>
          <a:noFill/>
        </p:spPr>
        <p:txBody>
          <a:bodyPr wrap="square" rtlCol="0">
            <a:noAutofit/>
          </a:bodyPr>
          <a:p>
            <a:pPr algn="just">
              <a:lnSpc>
                <a:spcPct val="150000"/>
              </a:lnSpc>
              <a:buClrTx/>
              <a:buSzTx/>
              <a:buFontTx/>
            </a:pPr>
            <a:r>
              <a:rPr lang="en-US" altLang="ko-KR" sz="1600" dirty="0">
                <a:solidFill>
                  <a:schemeClr val="tx1">
                    <a:lumMod val="85000"/>
                    <a:lumOff val="15000"/>
                  </a:schemeClr>
                </a:solidFill>
                <a:cs typeface="Arial" panose="020B0604020202020204" pitchFamily="34" charset="0"/>
              </a:rPr>
              <a:t>Pour évaluer l'efficacité d'un algorithme génétique (GA) conçu pour identifier le filtre optimal pour un ensemble de données, nous avons mis en œuvre une approche systématique incorporant à la fois les phases d'entraînement et de test, associées à une validation croisée (10 CV). La méthodologie d'évaluation est décrite comme suit :</a:t>
            </a:r>
            <a:endParaRPr lang="en-US" altLang="ko-KR" sz="1600" dirty="0">
              <a:solidFill>
                <a:schemeClr val="tx1">
                  <a:lumMod val="85000"/>
                  <a:lumOff val="15000"/>
                </a:schemeClr>
              </a:solidFill>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7" name="Table 6"/>
          <p:cNvGraphicFramePr/>
          <p:nvPr>
            <p:custDataLst>
              <p:tags r:id="rId1"/>
            </p:custDataLst>
          </p:nvPr>
        </p:nvGraphicFramePr>
        <p:xfrm>
          <a:off x="772160" y="669925"/>
          <a:ext cx="10648315" cy="5518150"/>
        </p:xfrm>
        <a:graphic>
          <a:graphicData uri="http://schemas.openxmlformats.org/drawingml/2006/table">
            <a:tbl>
              <a:tblPr>
                <a:tableStyleId>{00A15C55-8517-42AA-B614-E9B94910E393}</a:tableStyleId>
              </a:tblPr>
              <a:tblGrid>
                <a:gridCol w="624205"/>
                <a:gridCol w="2037715"/>
                <a:gridCol w="887095"/>
                <a:gridCol w="887730"/>
                <a:gridCol w="887730"/>
                <a:gridCol w="887095"/>
                <a:gridCol w="887730"/>
                <a:gridCol w="887095"/>
                <a:gridCol w="887095"/>
                <a:gridCol w="887730"/>
                <a:gridCol w="887095"/>
              </a:tblGrid>
              <a:tr h="308610">
                <a:tc gridSpan="3">
                  <a:txBody>
                    <a:bodyPr/>
                    <a:p>
                      <a:pPr marL="9525" indent="0" algn="ctr" fontAlgn="ctr"/>
                      <a:endParaRPr sz="1100"/>
                    </a:p>
                  </a:txBody>
                  <a:tcPr marL="9842" marR="9842" marT="9842" anchor="ctr" anchorCtr="0"/>
                </a:tc>
                <a:tc hMerge="1">
                  <a:tcPr/>
                </a:tc>
                <a:tc hMerge="1">
                  <a:tcPr/>
                </a:tc>
                <a:tc gridSpan="5">
                  <a:txBody>
                    <a:bodyPr/>
                    <a:p>
                      <a:pPr marL="9525" indent="0" algn="ctr" fontAlgn="ctr"/>
                      <a:r>
                        <a:rPr sz="1000"/>
                        <a:t>Filters</a:t>
                      </a:r>
                      <a:endParaRPr sz="1000"/>
                    </a:p>
                  </a:txBody>
                  <a:tcPr marL="9842" marR="9842" marT="9842" anchor="ctr" anchorCtr="0"/>
                </a:tc>
                <a:tc hMerge="1">
                  <a:tcPr/>
                </a:tc>
                <a:tc hMerge="1">
                  <a:tcPr/>
                </a:tc>
                <a:tc hMerge="1">
                  <a:tcPr/>
                </a:tc>
                <a:tc hMerge="1">
                  <a:tcPr/>
                </a:tc>
                <a:tc gridSpan="2">
                  <a:txBody>
                    <a:bodyPr/>
                    <a:p>
                      <a:pPr marL="9525" indent="0" algn="ctr" fontAlgn="ctr"/>
                      <a:r>
                        <a:rPr sz="1000"/>
                        <a:t>Feature extractors</a:t>
                      </a:r>
                      <a:endParaRPr sz="1000"/>
                    </a:p>
                  </a:txBody>
                  <a:tcPr marL="9842" marR="9842" marT="9842" anchor="ctr" anchorCtr="0"/>
                </a:tc>
                <a:tc hMerge="1">
                  <a:tcPr/>
                </a:tc>
                <a:tc>
                  <a:txBody>
                    <a:bodyPr/>
                    <a:p>
                      <a:pPr marL="9525" indent="0" algn="l" fontAlgn="ctr"/>
                      <a:endParaRPr sz="1100"/>
                    </a:p>
                  </a:txBody>
                  <a:tcPr marL="9842" marR="9842" marT="9842" anchor="ctr" anchorCtr="0"/>
                </a:tc>
              </a:tr>
              <a:tr h="497840">
                <a:tc>
                  <a:txBody>
                    <a:bodyPr/>
                    <a:p>
                      <a:pPr marL="9525" indent="0" algn="l" fontAlgn="ctr"/>
                      <a:r>
                        <a:rPr sz="1000"/>
                        <a:t>index</a:t>
                      </a:r>
                      <a:endParaRPr sz="1000"/>
                    </a:p>
                  </a:txBody>
                  <a:tcPr marL="9842" marR="9842" marT="9842" anchor="ctr" anchorCtr="0"/>
                </a:tc>
                <a:tc>
                  <a:txBody>
                    <a:bodyPr/>
                    <a:p>
                      <a:pPr marL="9525" indent="0" algn="l" fontAlgn="ctr"/>
                      <a:r>
                        <a:rPr sz="1000"/>
                        <a:t>data sets</a:t>
                      </a:r>
                      <a:endParaRPr sz="1000"/>
                    </a:p>
                  </a:txBody>
                  <a:tcPr marL="9842" marR="9842" marT="9842" anchor="ctr" anchorCtr="0"/>
                </a:tc>
                <a:tc>
                  <a:txBody>
                    <a:bodyPr/>
                    <a:p>
                      <a:pPr marL="9525" indent="0" algn="l" fontAlgn="ctr"/>
                      <a:r>
                        <a:rPr sz="1000"/>
                        <a:t>original data</a:t>
                      </a:r>
                      <a:endParaRPr sz="1000"/>
                    </a:p>
                  </a:txBody>
                  <a:tcPr marL="9842" marR="9842" marT="9842" anchor="ctr" anchorCtr="0"/>
                </a:tc>
                <a:tc>
                  <a:txBody>
                    <a:bodyPr/>
                    <a:p>
                      <a:pPr marL="9525" indent="0" algn="l" fontAlgn="ctr"/>
                      <a:r>
                        <a:rPr sz="1000"/>
                        <a:t>gaussian blur</a:t>
                      </a:r>
                      <a:endParaRPr sz="1000"/>
                    </a:p>
                  </a:txBody>
                  <a:tcPr marL="9842" marR="9842" marT="9842" anchor="ctr" anchorCtr="0"/>
                </a:tc>
                <a:tc>
                  <a:txBody>
                    <a:bodyPr/>
                    <a:p>
                      <a:pPr marL="9525" indent="0" algn="l" fontAlgn="ctr"/>
                      <a:r>
                        <a:rPr sz="1000"/>
                        <a:t>Median Blur</a:t>
                      </a:r>
                      <a:endParaRPr sz="1000"/>
                    </a:p>
                  </a:txBody>
                  <a:tcPr marL="9842" marR="9842" marT="9842" anchor="ctr" anchorCtr="0"/>
                </a:tc>
                <a:tc>
                  <a:txBody>
                    <a:bodyPr/>
                    <a:p>
                      <a:pPr marL="9525" indent="0" algn="l" fontAlgn="ctr"/>
                      <a:r>
                        <a:rPr sz="1000"/>
                        <a:t>Laplacian Filter</a:t>
                      </a:r>
                      <a:endParaRPr sz="1000"/>
                    </a:p>
                  </a:txBody>
                  <a:tcPr marL="9842" marR="9842" marT="9842" anchor="ctr" anchorCtr="0"/>
                </a:tc>
                <a:tc>
                  <a:txBody>
                    <a:bodyPr/>
                    <a:p>
                      <a:pPr marL="9525" indent="0" algn="l" fontAlgn="ctr"/>
                      <a:r>
                        <a:rPr sz="1000"/>
                        <a:t>unsharp mask</a:t>
                      </a:r>
                      <a:endParaRPr sz="1000"/>
                    </a:p>
                  </a:txBody>
                  <a:tcPr marL="9842" marR="9842" marT="9842" anchor="ctr" anchorCtr="0"/>
                </a:tc>
                <a:tc>
                  <a:txBody>
                    <a:bodyPr/>
                    <a:p>
                      <a:pPr marL="9525" indent="0" algn="l" fontAlgn="ctr"/>
                      <a:r>
                        <a:rPr sz="1000"/>
                        <a:t>Bilateral Filter</a:t>
                      </a:r>
                      <a:endParaRPr sz="1000"/>
                    </a:p>
                  </a:txBody>
                  <a:tcPr marL="9842" marR="9842" marT="9842" anchor="ctr" anchorCtr="0"/>
                </a:tc>
                <a:tc>
                  <a:txBody>
                    <a:bodyPr/>
                    <a:p>
                      <a:pPr marL="9525" indent="0" algn="l" fontAlgn="ctr"/>
                      <a:r>
                        <a:rPr sz="1000"/>
                        <a:t>hog</a:t>
                      </a:r>
                      <a:endParaRPr sz="1000"/>
                    </a:p>
                  </a:txBody>
                  <a:tcPr marL="9842" marR="9842" marT="9842" anchor="ctr" anchorCtr="0"/>
                </a:tc>
                <a:tc>
                  <a:txBody>
                    <a:bodyPr/>
                    <a:p>
                      <a:pPr marL="9525" indent="0" algn="l" fontAlgn="ctr"/>
                      <a:r>
                        <a:rPr sz="1000"/>
                        <a:t>LBP</a:t>
                      </a:r>
                      <a:endParaRPr sz="1000"/>
                    </a:p>
                  </a:txBody>
                  <a:tcPr marL="9842" marR="9842" marT="9842" anchor="ctr" anchorCtr="0"/>
                </a:tc>
                <a:tc>
                  <a:txBody>
                    <a:bodyPr/>
                    <a:p>
                      <a:pPr marL="9525" indent="0" algn="l" fontAlgn="ctr"/>
                      <a:r>
                        <a:rPr sz="1000"/>
                        <a:t>approche</a:t>
                      </a:r>
                      <a:endParaRPr sz="1000"/>
                    </a:p>
                  </a:txBody>
                  <a:tcPr marL="9842" marR="9842" marT="9842" anchor="ctr" anchorCtr="0"/>
                </a:tc>
              </a:tr>
              <a:tr h="497840">
                <a:tc>
                  <a:txBody>
                    <a:bodyPr/>
                    <a:p>
                      <a:pPr marL="9525" indent="0" algn="ctr" fontAlgn="ctr"/>
                      <a:r>
                        <a:rPr sz="1000"/>
                        <a:t>1</a:t>
                      </a:r>
                      <a:endParaRPr sz="1000"/>
                    </a:p>
                  </a:txBody>
                  <a:tcPr marL="9842" marR="9842" marT="9842" anchor="ctr" anchorCtr="0"/>
                </a:tc>
                <a:tc>
                  <a:txBody>
                    <a:bodyPr/>
                    <a:p>
                      <a:pPr marL="9525" indent="0" algn="l" fontAlgn="ctr"/>
                      <a:r>
                        <a:rPr sz="1000"/>
                        <a:t>Bean Leaf Lesions</a:t>
                      </a:r>
                      <a:endParaRPr sz="1000"/>
                    </a:p>
                  </a:txBody>
                  <a:tcPr marL="9842" marR="9842" marT="9842" anchor="ctr" anchorCtr="0"/>
                </a:tc>
                <a:tc>
                  <a:txBody>
                    <a:bodyPr/>
                    <a:p>
                      <a:pPr marL="9525" indent="0" algn="ctr" fontAlgn="ctr"/>
                      <a:r>
                        <a:rPr sz="1000"/>
                        <a:t>33.9</a:t>
                      </a:r>
                      <a:endParaRPr sz="1000"/>
                    </a:p>
                  </a:txBody>
                  <a:tcPr marL="9842" marR="9842" marT="9842" anchor="ctr" anchorCtr="0"/>
                </a:tc>
                <a:tc>
                  <a:txBody>
                    <a:bodyPr/>
                    <a:p>
                      <a:pPr marL="9525" indent="0" algn="ctr" fontAlgn="ctr"/>
                      <a:r>
                        <a:rPr sz="1000"/>
                        <a:t>39.9</a:t>
                      </a:r>
                      <a:endParaRPr sz="1000"/>
                    </a:p>
                  </a:txBody>
                  <a:tcPr marL="9842" marR="9842" marT="9842" anchor="ctr" anchorCtr="0"/>
                </a:tc>
                <a:tc>
                  <a:txBody>
                    <a:bodyPr/>
                    <a:p>
                      <a:pPr marL="9525" indent="0" algn="ctr" fontAlgn="ctr"/>
                      <a:r>
                        <a:rPr sz="1000"/>
                        <a:t>42.29</a:t>
                      </a:r>
                      <a:endParaRPr sz="1000"/>
                    </a:p>
                  </a:txBody>
                  <a:tcPr marL="9842" marR="9842" marT="9842" anchor="ctr" anchorCtr="0"/>
                </a:tc>
                <a:tc>
                  <a:txBody>
                    <a:bodyPr/>
                    <a:p>
                      <a:pPr marL="9525" indent="0" algn="ctr" fontAlgn="ctr"/>
                      <a:r>
                        <a:rPr sz="1000"/>
                        <a:t>31.64</a:t>
                      </a:r>
                      <a:endParaRPr sz="1000"/>
                    </a:p>
                  </a:txBody>
                  <a:tcPr marL="9842" marR="9842" marT="9842" anchor="ctr" anchorCtr="0"/>
                </a:tc>
                <a:tc>
                  <a:txBody>
                    <a:bodyPr/>
                    <a:p>
                      <a:pPr marL="9525" indent="0" algn="ctr" fontAlgn="ctr"/>
                      <a:r>
                        <a:rPr sz="1000"/>
                        <a:t>36.48</a:t>
                      </a:r>
                      <a:endParaRPr sz="1000"/>
                    </a:p>
                  </a:txBody>
                  <a:tcPr marL="9842" marR="9842" marT="9842" anchor="ctr" anchorCtr="0"/>
                </a:tc>
                <a:tc>
                  <a:txBody>
                    <a:bodyPr/>
                    <a:p>
                      <a:pPr marL="9525" indent="0" algn="ctr" fontAlgn="ctr"/>
                      <a:r>
                        <a:rPr sz="1000"/>
                        <a:t>40.42</a:t>
                      </a:r>
                      <a:endParaRPr sz="1000"/>
                    </a:p>
                  </a:txBody>
                  <a:tcPr marL="9842" marR="9842" marT="9842" anchor="ctr" anchorCtr="0"/>
                </a:tc>
                <a:tc>
                  <a:txBody>
                    <a:bodyPr/>
                    <a:p>
                      <a:pPr marL="9525" indent="0" algn="ctr" fontAlgn="ctr"/>
                      <a:r>
                        <a:rPr sz="1000"/>
                        <a:t>37.61</a:t>
                      </a:r>
                      <a:endParaRPr sz="1000"/>
                    </a:p>
                  </a:txBody>
                  <a:tcPr marL="9842" marR="9842" marT="9842" anchor="ctr" anchorCtr="0"/>
                </a:tc>
                <a:tc>
                  <a:txBody>
                    <a:bodyPr/>
                    <a:p>
                      <a:pPr marL="9525" indent="0" algn="ctr" fontAlgn="ctr"/>
                      <a:r>
                        <a:rPr sz="1000"/>
                        <a:t>34.12</a:t>
                      </a:r>
                      <a:endParaRPr sz="1000"/>
                    </a:p>
                  </a:txBody>
                  <a:tcPr marL="9842" marR="9842" marT="9842" anchor="ctr" anchorCtr="0"/>
                </a:tc>
                <a:tc>
                  <a:txBody>
                    <a:bodyPr/>
                    <a:p>
                      <a:pPr marL="9525" indent="0" algn="ctr" fontAlgn="ctr"/>
                      <a:r>
                        <a:rPr sz="900">
                          <a:solidFill>
                            <a:schemeClr val="accent6">
                              <a:lumMod val="75000"/>
                            </a:schemeClr>
                          </a:solidFill>
                        </a:rPr>
                        <a:t>49.6</a:t>
                      </a:r>
                      <a:endParaRPr sz="900">
                        <a:solidFill>
                          <a:schemeClr val="accent6">
                            <a:lumMod val="75000"/>
                          </a:schemeClr>
                        </a:solidFill>
                      </a:endParaRPr>
                    </a:p>
                  </a:txBody>
                  <a:tcPr marL="9842" marR="9842" marT="9842" anchor="ctr" anchorCtr="0"/>
                </a:tc>
              </a:tr>
              <a:tr h="498475">
                <a:tc>
                  <a:txBody>
                    <a:bodyPr/>
                    <a:p>
                      <a:pPr marL="9525" indent="0" algn="ctr" fontAlgn="ctr"/>
                      <a:r>
                        <a:rPr sz="1000"/>
                        <a:t>2</a:t>
                      </a:r>
                      <a:endParaRPr sz="1000"/>
                    </a:p>
                  </a:txBody>
                  <a:tcPr marL="9842" marR="9842" marT="9842" anchor="ctr" anchorCtr="0"/>
                </a:tc>
                <a:tc>
                  <a:txBody>
                    <a:bodyPr/>
                    <a:p>
                      <a:pPr marL="9525" indent="0" algn="l" fontAlgn="ctr"/>
                      <a:r>
                        <a:rPr sz="1000"/>
                        <a:t>Chicken disease</a:t>
                      </a:r>
                      <a:endParaRPr sz="1000"/>
                    </a:p>
                  </a:txBody>
                  <a:tcPr marL="9842" marR="9842" marT="9842" anchor="ctr" anchorCtr="0"/>
                </a:tc>
                <a:tc>
                  <a:txBody>
                    <a:bodyPr/>
                    <a:p>
                      <a:pPr marL="9525" indent="0" algn="ctr" fontAlgn="ctr"/>
                      <a:r>
                        <a:rPr sz="1000"/>
                        <a:t>48.73</a:t>
                      </a:r>
                      <a:endParaRPr sz="1000"/>
                    </a:p>
                  </a:txBody>
                  <a:tcPr marL="9842" marR="9842" marT="9842" anchor="ctr" anchorCtr="0"/>
                </a:tc>
                <a:tc>
                  <a:txBody>
                    <a:bodyPr/>
                    <a:p>
                      <a:pPr marL="9525" indent="0" algn="ctr" fontAlgn="ctr"/>
                      <a:r>
                        <a:rPr sz="1000"/>
                        <a:t>53.44</a:t>
                      </a:r>
                      <a:endParaRPr sz="1000"/>
                    </a:p>
                  </a:txBody>
                  <a:tcPr marL="9842" marR="9842" marT="9842" anchor="ctr" anchorCtr="0"/>
                </a:tc>
                <a:tc>
                  <a:txBody>
                    <a:bodyPr/>
                    <a:p>
                      <a:pPr marL="9525" indent="0" algn="ctr" fontAlgn="ctr"/>
                      <a:r>
                        <a:rPr sz="1000"/>
                        <a:t>47.46</a:t>
                      </a:r>
                      <a:endParaRPr sz="1000"/>
                    </a:p>
                  </a:txBody>
                  <a:tcPr marL="9842" marR="9842" marT="9842" anchor="ctr" anchorCtr="0"/>
                </a:tc>
                <a:tc>
                  <a:txBody>
                    <a:bodyPr/>
                    <a:p>
                      <a:pPr marL="9525" indent="0" algn="ctr" fontAlgn="ctr"/>
                      <a:r>
                        <a:rPr sz="1000"/>
                        <a:t>43.32</a:t>
                      </a:r>
                      <a:endParaRPr sz="1000"/>
                    </a:p>
                  </a:txBody>
                  <a:tcPr marL="9842" marR="9842" marT="9842" anchor="ctr" anchorCtr="0"/>
                </a:tc>
                <a:tc>
                  <a:txBody>
                    <a:bodyPr/>
                    <a:p>
                      <a:pPr marL="9525" indent="0" algn="ctr" fontAlgn="ctr"/>
                      <a:r>
                        <a:rPr sz="1000"/>
                        <a:t>53.69</a:t>
                      </a:r>
                      <a:endParaRPr sz="1000"/>
                    </a:p>
                  </a:txBody>
                  <a:tcPr marL="9842" marR="9842" marT="9842" anchor="ctr" anchorCtr="0"/>
                </a:tc>
                <a:tc>
                  <a:txBody>
                    <a:bodyPr/>
                    <a:p>
                      <a:pPr marL="9525" indent="0" algn="ctr" fontAlgn="ctr"/>
                      <a:r>
                        <a:rPr sz="1000"/>
                        <a:t>51.82</a:t>
                      </a:r>
                      <a:endParaRPr sz="1000"/>
                    </a:p>
                  </a:txBody>
                  <a:tcPr marL="9842" marR="9842" marT="9842" anchor="ctr" anchorCtr="0"/>
                </a:tc>
                <a:tc>
                  <a:txBody>
                    <a:bodyPr/>
                    <a:p>
                      <a:pPr marL="9525" indent="0" algn="ctr" fontAlgn="ctr"/>
                      <a:r>
                        <a:rPr sz="1000"/>
                        <a:t>47.01</a:t>
                      </a:r>
                      <a:endParaRPr sz="1000"/>
                    </a:p>
                  </a:txBody>
                  <a:tcPr marL="9842" marR="9842" marT="9842" anchor="ctr" anchorCtr="0"/>
                </a:tc>
                <a:tc>
                  <a:txBody>
                    <a:bodyPr/>
                    <a:p>
                      <a:pPr marL="9525" indent="0" algn="ctr" fontAlgn="ctr"/>
                      <a:r>
                        <a:rPr sz="1000"/>
                        <a:t>53.41</a:t>
                      </a:r>
                      <a:endParaRPr sz="1000"/>
                    </a:p>
                  </a:txBody>
                  <a:tcPr marL="9842" marR="9842" marT="9842" anchor="ctr" anchorCtr="0"/>
                </a:tc>
                <a:tc>
                  <a:txBody>
                    <a:bodyPr/>
                    <a:p>
                      <a:pPr marL="9525" indent="0" algn="ctr" fontAlgn="ctr"/>
                      <a:r>
                        <a:rPr sz="900">
                          <a:solidFill>
                            <a:schemeClr val="accent6">
                              <a:lumMod val="75000"/>
                            </a:schemeClr>
                          </a:solidFill>
                        </a:rPr>
                        <a:t>72.7</a:t>
                      </a:r>
                      <a:endParaRPr sz="900">
                        <a:solidFill>
                          <a:schemeClr val="accent6">
                            <a:lumMod val="75000"/>
                          </a:schemeClr>
                        </a:solidFill>
                      </a:endParaRPr>
                    </a:p>
                  </a:txBody>
                  <a:tcPr marL="9842" marR="9842" marT="9842" anchor="ctr" anchorCtr="0"/>
                </a:tc>
              </a:tr>
              <a:tr h="286385">
                <a:tc>
                  <a:txBody>
                    <a:bodyPr/>
                    <a:p>
                      <a:pPr marL="9525" indent="0" algn="ctr" fontAlgn="ctr"/>
                      <a:r>
                        <a:rPr sz="1000"/>
                        <a:t>3</a:t>
                      </a:r>
                      <a:endParaRPr sz="1000"/>
                    </a:p>
                  </a:txBody>
                  <a:tcPr marL="9842" marR="9842" marT="9842" anchor="ctr" anchorCtr="0"/>
                </a:tc>
                <a:tc>
                  <a:txBody>
                    <a:bodyPr/>
                    <a:p>
                      <a:pPr marL="9525" indent="0" algn="l" fontAlgn="ctr"/>
                      <a:r>
                        <a:rPr sz="1000"/>
                        <a:t>Covid19</a:t>
                      </a:r>
                      <a:endParaRPr sz="1000"/>
                    </a:p>
                  </a:txBody>
                  <a:tcPr marL="9842" marR="9842" marT="9842" anchor="ctr" anchorCtr="0"/>
                </a:tc>
                <a:tc>
                  <a:txBody>
                    <a:bodyPr/>
                    <a:p>
                      <a:pPr marL="9525" indent="0" algn="ctr" fontAlgn="ctr"/>
                      <a:r>
                        <a:rPr sz="1000"/>
                        <a:t>43.61</a:t>
                      </a:r>
                      <a:endParaRPr sz="1000"/>
                    </a:p>
                  </a:txBody>
                  <a:tcPr marL="9842" marR="9842" marT="9842" anchor="ctr" anchorCtr="0"/>
                </a:tc>
                <a:tc>
                  <a:txBody>
                    <a:bodyPr/>
                    <a:p>
                      <a:pPr marL="9525" indent="0" algn="ctr" fontAlgn="ctr"/>
                      <a:r>
                        <a:rPr sz="1000"/>
                        <a:t>46.25</a:t>
                      </a:r>
                      <a:endParaRPr sz="1000"/>
                    </a:p>
                  </a:txBody>
                  <a:tcPr marL="9842" marR="9842" marT="9842" anchor="ctr" anchorCtr="0"/>
                </a:tc>
                <a:tc>
                  <a:txBody>
                    <a:bodyPr/>
                    <a:p>
                      <a:pPr marL="9525" indent="0" algn="ctr" fontAlgn="ctr"/>
                      <a:r>
                        <a:rPr sz="1000"/>
                        <a:t>47.5</a:t>
                      </a:r>
                      <a:endParaRPr sz="1000"/>
                    </a:p>
                  </a:txBody>
                  <a:tcPr marL="9842" marR="9842" marT="9842" anchor="ctr" anchorCtr="0"/>
                </a:tc>
                <a:tc>
                  <a:txBody>
                    <a:bodyPr/>
                    <a:p>
                      <a:pPr marL="9525" indent="0" algn="ctr" fontAlgn="ctr"/>
                      <a:r>
                        <a:rPr sz="1000"/>
                        <a:t>45.27</a:t>
                      </a:r>
                      <a:endParaRPr sz="1000"/>
                    </a:p>
                  </a:txBody>
                  <a:tcPr marL="9842" marR="9842" marT="9842" anchor="ctr" anchorCtr="0"/>
                </a:tc>
                <a:tc>
                  <a:txBody>
                    <a:bodyPr/>
                    <a:p>
                      <a:pPr marL="9525" indent="0" algn="ctr" fontAlgn="ctr"/>
                      <a:r>
                        <a:rPr sz="1000"/>
                        <a:t>44.02</a:t>
                      </a:r>
                      <a:endParaRPr sz="1000"/>
                    </a:p>
                  </a:txBody>
                  <a:tcPr marL="9842" marR="9842" marT="9842" anchor="ctr" anchorCtr="0"/>
                </a:tc>
                <a:tc>
                  <a:txBody>
                    <a:bodyPr/>
                    <a:p>
                      <a:pPr marL="9525" indent="0" algn="ctr" fontAlgn="ctr"/>
                      <a:r>
                        <a:rPr sz="1000"/>
                        <a:t>35.27</a:t>
                      </a:r>
                      <a:endParaRPr sz="1000"/>
                    </a:p>
                  </a:txBody>
                  <a:tcPr marL="9842" marR="9842" marT="9842" anchor="ctr" anchorCtr="0"/>
                </a:tc>
                <a:tc>
                  <a:txBody>
                    <a:bodyPr/>
                    <a:p>
                      <a:pPr marL="9525" indent="0" algn="ctr" fontAlgn="ctr"/>
                      <a:r>
                        <a:rPr sz="1000"/>
                        <a:t>36.66</a:t>
                      </a:r>
                      <a:endParaRPr sz="1000"/>
                    </a:p>
                  </a:txBody>
                  <a:tcPr marL="9842" marR="9842" marT="9842" anchor="ctr" anchorCtr="0"/>
                </a:tc>
                <a:tc>
                  <a:txBody>
                    <a:bodyPr/>
                    <a:p>
                      <a:pPr marL="9525" indent="0" algn="ctr" fontAlgn="ctr"/>
                      <a:r>
                        <a:rPr sz="1000"/>
                        <a:t>40</a:t>
                      </a:r>
                      <a:endParaRPr sz="1000"/>
                    </a:p>
                  </a:txBody>
                  <a:tcPr marL="9842" marR="9842" marT="9842" anchor="ctr" anchorCtr="0"/>
                </a:tc>
                <a:tc>
                  <a:txBody>
                    <a:bodyPr/>
                    <a:p>
                      <a:pPr marL="9525" indent="0" algn="ctr" fontAlgn="ctr"/>
                      <a:r>
                        <a:rPr sz="900">
                          <a:solidFill>
                            <a:schemeClr val="accent6">
                              <a:lumMod val="75000"/>
                            </a:schemeClr>
                          </a:solidFill>
                        </a:rPr>
                        <a:t>78.05</a:t>
                      </a:r>
                      <a:endParaRPr sz="900">
                        <a:solidFill>
                          <a:schemeClr val="accent6">
                            <a:lumMod val="75000"/>
                          </a:schemeClr>
                        </a:solidFill>
                      </a:endParaRPr>
                    </a:p>
                  </a:txBody>
                  <a:tcPr marL="9842" marR="9842" marT="9842" anchor="ctr" anchorCtr="0"/>
                </a:tc>
              </a:tr>
              <a:tr h="287655">
                <a:tc>
                  <a:txBody>
                    <a:bodyPr/>
                    <a:p>
                      <a:pPr marL="9525" indent="0" algn="ctr" fontAlgn="ctr"/>
                      <a:r>
                        <a:rPr sz="1000"/>
                        <a:t>4</a:t>
                      </a:r>
                      <a:endParaRPr sz="1000"/>
                    </a:p>
                  </a:txBody>
                  <a:tcPr marL="9842" marR="9842" marT="9842" anchor="ctr" anchorCtr="0"/>
                </a:tc>
                <a:tc>
                  <a:txBody>
                    <a:bodyPr/>
                    <a:p>
                      <a:pPr marL="9525" indent="0" algn="l" fontAlgn="ctr"/>
                      <a:r>
                        <a:rPr sz="1000"/>
                        <a:t>Dog or cat</a:t>
                      </a:r>
                      <a:endParaRPr sz="1000"/>
                    </a:p>
                  </a:txBody>
                  <a:tcPr marL="9842" marR="9842" marT="9842" anchor="ctr" anchorCtr="0"/>
                </a:tc>
                <a:tc>
                  <a:txBody>
                    <a:bodyPr/>
                    <a:p>
                      <a:pPr marL="9525" indent="0" algn="ctr" fontAlgn="ctr"/>
                      <a:r>
                        <a:rPr sz="1000"/>
                        <a:t>49.04</a:t>
                      </a:r>
                      <a:endParaRPr sz="1000"/>
                    </a:p>
                  </a:txBody>
                  <a:tcPr marL="9842" marR="9842" marT="9842" anchor="ctr" anchorCtr="0"/>
                </a:tc>
                <a:tc>
                  <a:txBody>
                    <a:bodyPr/>
                    <a:p>
                      <a:pPr marL="9525" indent="0" algn="ctr" fontAlgn="ctr"/>
                      <a:r>
                        <a:rPr sz="1000"/>
                        <a:t>47.14</a:t>
                      </a:r>
                      <a:endParaRPr sz="1000"/>
                    </a:p>
                  </a:txBody>
                  <a:tcPr marL="9842" marR="9842" marT="9842" anchor="ctr" anchorCtr="0"/>
                </a:tc>
                <a:tc>
                  <a:txBody>
                    <a:bodyPr/>
                    <a:p>
                      <a:pPr marL="9525" indent="0" algn="ctr" fontAlgn="ctr"/>
                      <a:r>
                        <a:rPr sz="1000"/>
                        <a:t>50.95</a:t>
                      </a:r>
                      <a:endParaRPr sz="1000"/>
                    </a:p>
                  </a:txBody>
                  <a:tcPr marL="9842" marR="9842" marT="9842" anchor="ctr" anchorCtr="0"/>
                </a:tc>
                <a:tc>
                  <a:txBody>
                    <a:bodyPr/>
                    <a:p>
                      <a:pPr marL="9525" indent="0" algn="ctr" fontAlgn="ctr"/>
                      <a:r>
                        <a:rPr sz="1000"/>
                        <a:t>51.42</a:t>
                      </a:r>
                      <a:endParaRPr sz="1000"/>
                    </a:p>
                  </a:txBody>
                  <a:tcPr marL="9842" marR="9842" marT="9842" anchor="ctr" anchorCtr="0"/>
                </a:tc>
                <a:tc>
                  <a:txBody>
                    <a:bodyPr/>
                    <a:p>
                      <a:pPr marL="9525" indent="0" algn="ctr" fontAlgn="ctr"/>
                      <a:r>
                        <a:rPr sz="1000"/>
                        <a:t>49.52</a:t>
                      </a:r>
                      <a:endParaRPr sz="1000"/>
                    </a:p>
                  </a:txBody>
                  <a:tcPr marL="9842" marR="9842" marT="9842" anchor="ctr" anchorCtr="0"/>
                </a:tc>
                <a:tc>
                  <a:txBody>
                    <a:bodyPr/>
                    <a:p>
                      <a:pPr marL="9525" indent="0" algn="ctr" fontAlgn="ctr"/>
                      <a:r>
                        <a:rPr sz="1000"/>
                        <a:t>45.23</a:t>
                      </a:r>
                      <a:endParaRPr sz="1000"/>
                    </a:p>
                  </a:txBody>
                  <a:tcPr marL="9842" marR="9842" marT="9842" anchor="ctr" anchorCtr="0"/>
                </a:tc>
                <a:tc>
                  <a:txBody>
                    <a:bodyPr/>
                    <a:p>
                      <a:pPr marL="9525" indent="0" algn="ctr" fontAlgn="ctr"/>
                      <a:r>
                        <a:rPr sz="1000"/>
                        <a:t>48.57</a:t>
                      </a:r>
                      <a:endParaRPr sz="1000"/>
                    </a:p>
                  </a:txBody>
                  <a:tcPr marL="9842" marR="9842" marT="9842" anchor="ctr" anchorCtr="0"/>
                </a:tc>
                <a:tc>
                  <a:txBody>
                    <a:bodyPr/>
                    <a:p>
                      <a:pPr marL="9525" indent="0" algn="ctr" fontAlgn="ctr"/>
                      <a:r>
                        <a:rPr sz="1000"/>
                        <a:t>50.95</a:t>
                      </a:r>
                      <a:endParaRPr sz="1000"/>
                    </a:p>
                  </a:txBody>
                  <a:tcPr marL="9842" marR="9842" marT="9842" anchor="ctr" anchorCtr="0"/>
                </a:tc>
                <a:tc>
                  <a:txBody>
                    <a:bodyPr/>
                    <a:p>
                      <a:pPr marL="9525" indent="0" algn="ctr" fontAlgn="ctr"/>
                      <a:r>
                        <a:rPr sz="900">
                          <a:solidFill>
                            <a:schemeClr val="accent6">
                              <a:lumMod val="75000"/>
                            </a:schemeClr>
                          </a:solidFill>
                        </a:rPr>
                        <a:t>55.71</a:t>
                      </a:r>
                      <a:endParaRPr sz="900">
                        <a:solidFill>
                          <a:schemeClr val="accent6">
                            <a:lumMod val="75000"/>
                          </a:schemeClr>
                        </a:solidFill>
                      </a:endParaRPr>
                    </a:p>
                  </a:txBody>
                  <a:tcPr marL="9842" marR="9842" marT="9842" anchor="ctr" anchorCtr="0"/>
                </a:tc>
              </a:tr>
              <a:tr h="497840">
                <a:tc>
                  <a:txBody>
                    <a:bodyPr/>
                    <a:p>
                      <a:pPr marL="9525" indent="0" algn="ctr" fontAlgn="ctr"/>
                      <a:r>
                        <a:rPr sz="1000"/>
                        <a:t>5</a:t>
                      </a:r>
                      <a:endParaRPr sz="1000"/>
                    </a:p>
                  </a:txBody>
                  <a:tcPr marL="9842" marR="9842" marT="9842" anchor="ctr" anchorCtr="0"/>
                </a:tc>
                <a:tc>
                  <a:txBody>
                    <a:bodyPr/>
                    <a:p>
                      <a:pPr marL="9525" indent="0" algn="l" fontAlgn="ctr"/>
                      <a:r>
                        <a:rPr sz="1000"/>
                        <a:t>dog-breeds</a:t>
                      </a:r>
                      <a:endParaRPr sz="1000"/>
                    </a:p>
                  </a:txBody>
                  <a:tcPr marL="9842" marR="9842" marT="9842" anchor="ctr" anchorCtr="0"/>
                </a:tc>
                <a:tc>
                  <a:txBody>
                    <a:bodyPr/>
                    <a:p>
                      <a:pPr marL="9525" indent="0" algn="ctr" fontAlgn="ctr"/>
                      <a:r>
                        <a:rPr sz="1000"/>
                        <a:t>12.75</a:t>
                      </a:r>
                      <a:endParaRPr sz="1000"/>
                    </a:p>
                  </a:txBody>
                  <a:tcPr marL="9842" marR="9842" marT="9842" anchor="ctr" anchorCtr="0"/>
                </a:tc>
                <a:tc>
                  <a:txBody>
                    <a:bodyPr/>
                    <a:p>
                      <a:pPr marL="9525" indent="0" algn="ctr" fontAlgn="ctr"/>
                      <a:r>
                        <a:rPr sz="1000"/>
                        <a:t>17.68</a:t>
                      </a:r>
                      <a:endParaRPr sz="1000"/>
                    </a:p>
                  </a:txBody>
                  <a:tcPr marL="9842" marR="9842" marT="9842" anchor="ctr" anchorCtr="0"/>
                </a:tc>
                <a:tc>
                  <a:txBody>
                    <a:bodyPr/>
                    <a:p>
                      <a:pPr marL="9525" indent="0" algn="ctr" fontAlgn="ctr"/>
                      <a:r>
                        <a:rPr sz="1000"/>
                        <a:t>12.9</a:t>
                      </a:r>
                      <a:endParaRPr sz="1000"/>
                    </a:p>
                  </a:txBody>
                  <a:tcPr marL="9842" marR="9842" marT="9842" anchor="ctr" anchorCtr="0"/>
                </a:tc>
                <a:tc>
                  <a:txBody>
                    <a:bodyPr/>
                    <a:p>
                      <a:pPr marL="9525" indent="0" algn="ctr" fontAlgn="ctr"/>
                      <a:r>
                        <a:rPr sz="1000"/>
                        <a:t>18.45</a:t>
                      </a:r>
                      <a:endParaRPr sz="1000"/>
                    </a:p>
                  </a:txBody>
                  <a:tcPr marL="9842" marR="9842" marT="9842" anchor="ctr" anchorCtr="0"/>
                </a:tc>
                <a:tc>
                  <a:txBody>
                    <a:bodyPr/>
                    <a:p>
                      <a:pPr marL="9525" indent="0" algn="ctr" fontAlgn="ctr"/>
                      <a:r>
                        <a:rPr sz="1000"/>
                        <a:t>17.24</a:t>
                      </a:r>
                      <a:endParaRPr sz="1000"/>
                    </a:p>
                  </a:txBody>
                  <a:tcPr marL="9842" marR="9842" marT="9842" anchor="ctr" anchorCtr="0"/>
                </a:tc>
                <a:tc>
                  <a:txBody>
                    <a:bodyPr/>
                    <a:p>
                      <a:pPr marL="9525" indent="0" algn="ctr" fontAlgn="ctr"/>
                      <a:r>
                        <a:rPr sz="1000"/>
                        <a:t>16.61</a:t>
                      </a:r>
                      <a:endParaRPr sz="1000"/>
                    </a:p>
                  </a:txBody>
                  <a:tcPr marL="9842" marR="9842" marT="9842" anchor="ctr" anchorCtr="0"/>
                </a:tc>
                <a:tc>
                  <a:txBody>
                    <a:bodyPr/>
                    <a:p>
                      <a:pPr marL="9525" indent="0" algn="ctr" fontAlgn="ctr"/>
                      <a:r>
                        <a:rPr sz="1000"/>
                        <a:t>15.90 </a:t>
                      </a:r>
                      <a:endParaRPr sz="1000"/>
                    </a:p>
                  </a:txBody>
                  <a:tcPr marL="9842" marR="9842" marT="9842" anchor="ctr" anchorCtr="0"/>
                </a:tc>
                <a:tc>
                  <a:txBody>
                    <a:bodyPr/>
                    <a:p>
                      <a:pPr marL="9525" indent="0" algn="ctr" fontAlgn="ctr"/>
                      <a:r>
                        <a:rPr sz="1000"/>
                        <a:t>10.2</a:t>
                      </a:r>
                      <a:endParaRPr sz="1000"/>
                    </a:p>
                  </a:txBody>
                  <a:tcPr marL="9842" marR="9842" marT="9842" anchor="ctr" anchorCtr="0"/>
                </a:tc>
                <a:tc>
                  <a:txBody>
                    <a:bodyPr/>
                    <a:p>
                      <a:pPr marL="9525" indent="0" algn="ctr" fontAlgn="ctr"/>
                      <a:r>
                        <a:rPr sz="900">
                          <a:solidFill>
                            <a:schemeClr val="accent6">
                              <a:lumMod val="75000"/>
                            </a:schemeClr>
                          </a:solidFill>
                        </a:rPr>
                        <a:t>43.12</a:t>
                      </a:r>
                      <a:endParaRPr sz="900">
                        <a:solidFill>
                          <a:schemeClr val="accent6">
                            <a:lumMod val="75000"/>
                          </a:schemeClr>
                        </a:solidFill>
                      </a:endParaRPr>
                    </a:p>
                  </a:txBody>
                  <a:tcPr marL="9842" marR="9842" marT="9842" anchor="ctr" anchorCtr="0"/>
                </a:tc>
              </a:tr>
              <a:tr h="287655">
                <a:tc>
                  <a:txBody>
                    <a:bodyPr/>
                    <a:p>
                      <a:pPr marL="9525" indent="0" algn="ctr" fontAlgn="ctr"/>
                      <a:r>
                        <a:rPr sz="1000"/>
                        <a:t>6</a:t>
                      </a:r>
                      <a:endParaRPr sz="1000"/>
                    </a:p>
                  </a:txBody>
                  <a:tcPr marL="9842" marR="9842" marT="9842" anchor="ctr" anchorCtr="0"/>
                </a:tc>
                <a:tc>
                  <a:txBody>
                    <a:bodyPr/>
                    <a:p>
                      <a:pPr marL="9525" indent="0" algn="l" fontAlgn="ctr"/>
                      <a:r>
                        <a:rPr sz="1000"/>
                        <a:t>flowers</a:t>
                      </a:r>
                      <a:endParaRPr sz="1000"/>
                    </a:p>
                  </a:txBody>
                  <a:tcPr marL="9842" marR="9842" marT="9842" anchor="ctr" anchorCtr="0"/>
                </a:tc>
                <a:tc>
                  <a:txBody>
                    <a:bodyPr/>
                    <a:p>
                      <a:pPr marL="9525" indent="0" algn="ctr" fontAlgn="ctr"/>
                      <a:r>
                        <a:rPr sz="1000"/>
                        <a:t>34.64</a:t>
                      </a:r>
                      <a:endParaRPr sz="1000"/>
                    </a:p>
                  </a:txBody>
                  <a:tcPr marL="9842" marR="9842" marT="9842" anchor="ctr" anchorCtr="0"/>
                </a:tc>
                <a:tc>
                  <a:txBody>
                    <a:bodyPr/>
                    <a:p>
                      <a:pPr marL="9525" indent="0" algn="ctr" fontAlgn="ctr"/>
                      <a:r>
                        <a:rPr sz="1000"/>
                        <a:t>39.82</a:t>
                      </a:r>
                      <a:endParaRPr sz="1000"/>
                    </a:p>
                  </a:txBody>
                  <a:tcPr marL="9842" marR="9842" marT="9842" anchor="ctr" anchorCtr="0"/>
                </a:tc>
                <a:tc>
                  <a:txBody>
                    <a:bodyPr/>
                    <a:p>
                      <a:pPr marL="9525" indent="0" algn="ctr" fontAlgn="ctr"/>
                      <a:r>
                        <a:rPr sz="1000">
                          <a:solidFill>
                            <a:schemeClr val="accent6">
                              <a:lumMod val="75000"/>
                            </a:schemeClr>
                          </a:solidFill>
                        </a:rPr>
                        <a:t>43.68</a:t>
                      </a:r>
                      <a:endParaRPr sz="1000">
                        <a:solidFill>
                          <a:schemeClr val="accent6">
                            <a:lumMod val="75000"/>
                          </a:schemeClr>
                        </a:solidFill>
                      </a:endParaRPr>
                    </a:p>
                  </a:txBody>
                  <a:tcPr marL="9842" marR="9842" marT="9842" anchor="ctr" anchorCtr="0"/>
                </a:tc>
                <a:tc>
                  <a:txBody>
                    <a:bodyPr/>
                    <a:p>
                      <a:pPr marL="9525" indent="0" algn="ctr" fontAlgn="ctr"/>
                      <a:r>
                        <a:rPr sz="1000"/>
                        <a:t>35.65</a:t>
                      </a:r>
                      <a:endParaRPr sz="1000"/>
                    </a:p>
                  </a:txBody>
                  <a:tcPr marL="9842" marR="9842" marT="9842" anchor="ctr" anchorCtr="0"/>
                </a:tc>
                <a:tc>
                  <a:txBody>
                    <a:bodyPr/>
                    <a:p>
                      <a:pPr marL="9525" indent="0" algn="ctr" fontAlgn="ctr"/>
                      <a:r>
                        <a:rPr sz="1000"/>
                        <a:t>41.12</a:t>
                      </a:r>
                      <a:endParaRPr sz="1000"/>
                    </a:p>
                  </a:txBody>
                  <a:tcPr marL="9842" marR="9842" marT="9842" anchor="ctr" anchorCtr="0"/>
                </a:tc>
                <a:tc>
                  <a:txBody>
                    <a:bodyPr/>
                    <a:p>
                      <a:pPr marL="9525" indent="0" algn="ctr" fontAlgn="ctr"/>
                      <a:r>
                        <a:rPr sz="1000"/>
                        <a:t>41.14</a:t>
                      </a:r>
                      <a:endParaRPr sz="1000"/>
                    </a:p>
                  </a:txBody>
                  <a:tcPr marL="9842" marR="9842" marT="9842" anchor="ctr" anchorCtr="0"/>
                </a:tc>
                <a:tc>
                  <a:txBody>
                    <a:bodyPr/>
                    <a:p>
                      <a:pPr marL="9525" indent="0" algn="ctr" fontAlgn="ctr"/>
                      <a:r>
                        <a:rPr sz="1000"/>
                        <a:t>34.41</a:t>
                      </a:r>
                      <a:endParaRPr sz="1000"/>
                    </a:p>
                  </a:txBody>
                  <a:tcPr marL="9842" marR="9842" marT="9842" anchor="ctr" anchorCtr="0"/>
                </a:tc>
                <a:tc>
                  <a:txBody>
                    <a:bodyPr/>
                    <a:p>
                      <a:pPr marL="9525" indent="0" algn="ctr" fontAlgn="ctr"/>
                      <a:r>
                        <a:rPr sz="1000"/>
                        <a:t>26.9</a:t>
                      </a:r>
                      <a:endParaRPr sz="1000"/>
                    </a:p>
                  </a:txBody>
                  <a:tcPr marL="9842" marR="9842" marT="9842" anchor="ctr" anchorCtr="0"/>
                </a:tc>
                <a:tc>
                  <a:txBody>
                    <a:bodyPr/>
                    <a:p>
                      <a:pPr marL="9525" indent="0" algn="ctr" fontAlgn="ctr"/>
                      <a:r>
                        <a:rPr sz="900">
                          <a:solidFill>
                            <a:schemeClr val="tx1"/>
                          </a:solidFill>
                        </a:rPr>
                        <a:t>34.01</a:t>
                      </a:r>
                      <a:endParaRPr sz="900">
                        <a:solidFill>
                          <a:schemeClr val="tx1"/>
                        </a:solidFill>
                      </a:endParaRPr>
                    </a:p>
                  </a:txBody>
                  <a:tcPr marL="9842" marR="9842" marT="9842" anchor="ctr" anchorCtr="0"/>
                </a:tc>
              </a:tr>
              <a:tr h="287020">
                <a:tc>
                  <a:txBody>
                    <a:bodyPr/>
                    <a:p>
                      <a:pPr marL="9525" indent="0" algn="ctr" fontAlgn="ctr"/>
                      <a:r>
                        <a:rPr sz="1000"/>
                        <a:t>7</a:t>
                      </a:r>
                      <a:endParaRPr sz="1000"/>
                    </a:p>
                  </a:txBody>
                  <a:tcPr marL="9842" marR="9842" marT="9842" anchor="ctr" anchorCtr="0"/>
                </a:tc>
                <a:tc>
                  <a:txBody>
                    <a:bodyPr/>
                    <a:p>
                      <a:pPr marL="9525" indent="0" algn="l" fontAlgn="ctr"/>
                      <a:r>
                        <a:rPr sz="1000"/>
                        <a:t>hand-sign</a:t>
                      </a:r>
                      <a:endParaRPr sz="1000"/>
                    </a:p>
                  </a:txBody>
                  <a:tcPr marL="9842" marR="9842" marT="9842" anchor="ctr" anchorCtr="0"/>
                </a:tc>
                <a:tc>
                  <a:txBody>
                    <a:bodyPr/>
                    <a:p>
                      <a:pPr marL="9525" indent="0" algn="ctr" fontAlgn="ctr"/>
                      <a:r>
                        <a:rPr sz="1000"/>
                        <a:t>11.39</a:t>
                      </a:r>
                      <a:endParaRPr sz="1000"/>
                    </a:p>
                  </a:txBody>
                  <a:tcPr marL="9842" marR="9842" marT="9842" anchor="ctr" anchorCtr="0"/>
                </a:tc>
                <a:tc>
                  <a:txBody>
                    <a:bodyPr/>
                    <a:p>
                      <a:pPr marL="9525" indent="0" algn="ctr" fontAlgn="ctr"/>
                      <a:r>
                        <a:rPr sz="1000"/>
                        <a:t>14.65</a:t>
                      </a:r>
                      <a:endParaRPr sz="1000"/>
                    </a:p>
                  </a:txBody>
                  <a:tcPr marL="9842" marR="9842" marT="9842" anchor="ctr" anchorCtr="0"/>
                </a:tc>
                <a:tc>
                  <a:txBody>
                    <a:bodyPr/>
                    <a:p>
                      <a:pPr marL="9525" indent="0" algn="ctr" fontAlgn="ctr"/>
                      <a:r>
                        <a:rPr sz="1000"/>
                        <a:t>12.79</a:t>
                      </a:r>
                      <a:endParaRPr sz="1000"/>
                    </a:p>
                  </a:txBody>
                  <a:tcPr marL="9842" marR="9842" marT="9842" anchor="ctr" anchorCtr="0"/>
                </a:tc>
                <a:tc>
                  <a:txBody>
                    <a:bodyPr/>
                    <a:p>
                      <a:pPr marL="9525" indent="0" algn="ctr" fontAlgn="ctr"/>
                      <a:r>
                        <a:rPr sz="1000"/>
                        <a:t>74.18</a:t>
                      </a:r>
                      <a:endParaRPr sz="1000"/>
                    </a:p>
                  </a:txBody>
                  <a:tcPr marL="9842" marR="9842" marT="9842" anchor="ctr" anchorCtr="0"/>
                </a:tc>
                <a:tc>
                  <a:txBody>
                    <a:bodyPr/>
                    <a:p>
                      <a:pPr marL="9525" indent="0" algn="ctr" fontAlgn="ctr"/>
                      <a:r>
                        <a:rPr sz="1000"/>
                        <a:t>16.04</a:t>
                      </a:r>
                      <a:endParaRPr sz="1000"/>
                    </a:p>
                  </a:txBody>
                  <a:tcPr marL="9842" marR="9842" marT="9842" anchor="ctr" anchorCtr="0"/>
                </a:tc>
                <a:tc>
                  <a:txBody>
                    <a:bodyPr/>
                    <a:p>
                      <a:pPr marL="9525" indent="0" algn="ctr" fontAlgn="ctr"/>
                      <a:r>
                        <a:rPr sz="1000"/>
                        <a:t>14.41</a:t>
                      </a:r>
                      <a:endParaRPr sz="1000"/>
                    </a:p>
                  </a:txBody>
                  <a:tcPr marL="9842" marR="9842" marT="9842" anchor="ctr" anchorCtr="0"/>
                </a:tc>
                <a:tc>
                  <a:txBody>
                    <a:bodyPr/>
                    <a:p>
                      <a:pPr marL="9525" indent="0" algn="ctr" fontAlgn="ctr"/>
                      <a:r>
                        <a:rPr sz="1000"/>
                        <a:t>79.30 </a:t>
                      </a:r>
                      <a:endParaRPr sz="1000"/>
                    </a:p>
                  </a:txBody>
                  <a:tcPr marL="9842" marR="9842" marT="9842" anchor="ctr" anchorCtr="0"/>
                </a:tc>
                <a:tc>
                  <a:txBody>
                    <a:bodyPr/>
                    <a:p>
                      <a:pPr marL="9525" indent="0" algn="ctr" fontAlgn="ctr"/>
                      <a:r>
                        <a:rPr sz="1000"/>
                        <a:t>15.58</a:t>
                      </a:r>
                      <a:endParaRPr sz="1000"/>
                    </a:p>
                  </a:txBody>
                  <a:tcPr marL="9842" marR="9842" marT="9842" anchor="ctr" anchorCtr="0"/>
                </a:tc>
                <a:tc>
                  <a:txBody>
                    <a:bodyPr/>
                    <a:p>
                      <a:pPr marL="9525" indent="0" algn="ctr" fontAlgn="ctr"/>
                      <a:r>
                        <a:rPr sz="900">
                          <a:solidFill>
                            <a:schemeClr val="accent6">
                              <a:lumMod val="75000"/>
                            </a:schemeClr>
                          </a:solidFill>
                        </a:rPr>
                        <a:t>92.79</a:t>
                      </a:r>
                      <a:endParaRPr sz="900">
                        <a:solidFill>
                          <a:schemeClr val="accent6">
                            <a:lumMod val="75000"/>
                          </a:schemeClr>
                        </a:solidFill>
                      </a:endParaRPr>
                    </a:p>
                  </a:txBody>
                  <a:tcPr marL="9842" marR="9842" marT="9842" anchor="ctr" anchorCtr="0"/>
                </a:tc>
              </a:tr>
              <a:tr h="287020">
                <a:tc>
                  <a:txBody>
                    <a:bodyPr/>
                    <a:p>
                      <a:pPr marL="9525" indent="0" algn="ctr" fontAlgn="ctr"/>
                      <a:r>
                        <a:rPr sz="1000"/>
                        <a:t>8</a:t>
                      </a:r>
                      <a:endParaRPr sz="1000"/>
                    </a:p>
                  </a:txBody>
                  <a:tcPr marL="9842" marR="9842" marT="9842" anchor="ctr" anchorCtr="0"/>
                </a:tc>
                <a:tc>
                  <a:txBody>
                    <a:bodyPr/>
                    <a:p>
                      <a:pPr marL="9525" indent="0" algn="l" fontAlgn="ctr"/>
                      <a:r>
                        <a:rPr sz="1000"/>
                        <a:t>Lemon</a:t>
                      </a:r>
                      <a:endParaRPr sz="1000"/>
                    </a:p>
                  </a:txBody>
                  <a:tcPr marL="9842" marR="9842" marT="9842" anchor="ctr" anchorCtr="0"/>
                </a:tc>
                <a:tc>
                  <a:txBody>
                    <a:bodyPr/>
                    <a:p>
                      <a:pPr marL="9525" indent="0" algn="ctr" fontAlgn="ctr"/>
                      <a:r>
                        <a:rPr sz="1000"/>
                        <a:t>62.92</a:t>
                      </a:r>
                      <a:endParaRPr sz="1000"/>
                    </a:p>
                  </a:txBody>
                  <a:tcPr marL="9842" marR="9842" marT="9842" anchor="ctr" anchorCtr="0"/>
                </a:tc>
                <a:tc>
                  <a:txBody>
                    <a:bodyPr/>
                    <a:p>
                      <a:pPr marL="9525" indent="0" algn="ctr" fontAlgn="ctr"/>
                      <a:r>
                        <a:rPr sz="1000"/>
                        <a:t>62.47</a:t>
                      </a:r>
                      <a:endParaRPr sz="1000"/>
                    </a:p>
                  </a:txBody>
                  <a:tcPr marL="9842" marR="9842" marT="9842" anchor="ctr" anchorCtr="0"/>
                </a:tc>
                <a:tc>
                  <a:txBody>
                    <a:bodyPr/>
                    <a:p>
                      <a:pPr marL="9525" indent="0" algn="ctr" fontAlgn="ctr"/>
                      <a:r>
                        <a:rPr sz="1000"/>
                        <a:t>61.79</a:t>
                      </a:r>
                      <a:endParaRPr sz="1000"/>
                    </a:p>
                  </a:txBody>
                  <a:tcPr marL="9842" marR="9842" marT="9842" anchor="ctr" anchorCtr="0"/>
                </a:tc>
                <a:tc>
                  <a:txBody>
                    <a:bodyPr/>
                    <a:p>
                      <a:pPr marL="9525" indent="0" algn="ctr" fontAlgn="ctr"/>
                      <a:r>
                        <a:rPr sz="1000"/>
                        <a:t>77.02</a:t>
                      </a:r>
                      <a:endParaRPr sz="1000"/>
                    </a:p>
                  </a:txBody>
                  <a:tcPr marL="9842" marR="9842" marT="9842" anchor="ctr" anchorCtr="0"/>
                </a:tc>
                <a:tc>
                  <a:txBody>
                    <a:bodyPr/>
                    <a:p>
                      <a:pPr marL="9525" indent="0" algn="ctr" fontAlgn="ctr"/>
                      <a:r>
                        <a:rPr sz="1000"/>
                        <a:t>59.17</a:t>
                      </a:r>
                      <a:endParaRPr sz="1000"/>
                    </a:p>
                  </a:txBody>
                  <a:tcPr marL="9842" marR="9842" marT="9842" anchor="ctr" anchorCtr="0"/>
                </a:tc>
                <a:tc>
                  <a:txBody>
                    <a:bodyPr/>
                    <a:p>
                      <a:pPr marL="9525" indent="0" algn="ctr" fontAlgn="ctr"/>
                      <a:r>
                        <a:rPr sz="1000"/>
                        <a:t>57.61</a:t>
                      </a:r>
                      <a:endParaRPr sz="1000"/>
                    </a:p>
                  </a:txBody>
                  <a:tcPr marL="9842" marR="9842" marT="9842" anchor="ctr" anchorCtr="0"/>
                </a:tc>
                <a:tc>
                  <a:txBody>
                    <a:bodyPr/>
                    <a:p>
                      <a:pPr marL="9525" indent="0" algn="ctr" fontAlgn="ctr"/>
                      <a:r>
                        <a:rPr sz="1000"/>
                        <a:t>82.69</a:t>
                      </a:r>
                      <a:endParaRPr sz="1000"/>
                    </a:p>
                  </a:txBody>
                  <a:tcPr marL="9842" marR="9842" marT="9842" anchor="ctr" anchorCtr="0"/>
                </a:tc>
                <a:tc>
                  <a:txBody>
                    <a:bodyPr/>
                    <a:p>
                      <a:pPr marL="9525" indent="0" algn="ctr" fontAlgn="ctr"/>
                      <a:r>
                        <a:rPr sz="1000"/>
                        <a:t>50.72</a:t>
                      </a:r>
                      <a:endParaRPr sz="1000"/>
                    </a:p>
                  </a:txBody>
                  <a:tcPr marL="9842" marR="9842" marT="9842" anchor="ctr" anchorCtr="0"/>
                </a:tc>
                <a:tc>
                  <a:txBody>
                    <a:bodyPr/>
                    <a:p>
                      <a:pPr marL="9525" indent="0" algn="ctr" fontAlgn="ctr"/>
                      <a:r>
                        <a:rPr sz="900">
                          <a:solidFill>
                            <a:schemeClr val="accent6">
                              <a:lumMod val="75000"/>
                            </a:schemeClr>
                          </a:solidFill>
                        </a:rPr>
                        <a:t>89.56</a:t>
                      </a:r>
                      <a:endParaRPr sz="900">
                        <a:solidFill>
                          <a:schemeClr val="accent6">
                            <a:lumMod val="75000"/>
                          </a:schemeClr>
                        </a:solidFill>
                      </a:endParaRPr>
                    </a:p>
                  </a:txBody>
                  <a:tcPr marL="9842" marR="9842" marT="9842" anchor="ctr" anchorCtr="0"/>
                </a:tc>
              </a:tr>
              <a:tr h="497840">
                <a:tc>
                  <a:txBody>
                    <a:bodyPr/>
                    <a:p>
                      <a:pPr marL="9525" indent="0" algn="ctr" fontAlgn="ctr"/>
                      <a:r>
                        <a:rPr sz="1000"/>
                        <a:t>9</a:t>
                      </a:r>
                      <a:endParaRPr sz="1000"/>
                    </a:p>
                  </a:txBody>
                  <a:tcPr marL="9842" marR="9842" marT="9842" anchor="ctr" anchorCtr="0"/>
                </a:tc>
                <a:tc>
                  <a:txBody>
                    <a:bodyPr/>
                    <a:p>
                      <a:pPr marL="9525" indent="0" algn="l" fontAlgn="ctr"/>
                      <a:r>
                        <a:rPr sz="1000"/>
                        <a:t>Lung X-Ray Image</a:t>
                      </a:r>
                      <a:endParaRPr sz="1000"/>
                    </a:p>
                  </a:txBody>
                  <a:tcPr marL="9842" marR="9842" marT="9842" anchor="ctr" anchorCtr="0"/>
                </a:tc>
                <a:tc>
                  <a:txBody>
                    <a:bodyPr/>
                    <a:p>
                      <a:pPr marL="9525" indent="0" algn="ctr" fontAlgn="ctr"/>
                      <a:r>
                        <a:rPr sz="1000"/>
                        <a:t>46.69</a:t>
                      </a:r>
                      <a:endParaRPr sz="1000"/>
                    </a:p>
                  </a:txBody>
                  <a:tcPr marL="9842" marR="9842" marT="9842" anchor="ctr" anchorCtr="0"/>
                </a:tc>
                <a:tc>
                  <a:txBody>
                    <a:bodyPr/>
                    <a:p>
                      <a:pPr marL="9525" indent="0" algn="ctr" fontAlgn="ctr"/>
                      <a:r>
                        <a:rPr sz="1000"/>
                        <a:t>56.76</a:t>
                      </a:r>
                      <a:endParaRPr sz="1000"/>
                    </a:p>
                  </a:txBody>
                  <a:tcPr marL="9842" marR="9842" marT="9842" anchor="ctr" anchorCtr="0"/>
                </a:tc>
                <a:tc>
                  <a:txBody>
                    <a:bodyPr/>
                    <a:p>
                      <a:pPr marL="9525" indent="0" algn="ctr" fontAlgn="ctr"/>
                      <a:r>
                        <a:rPr sz="1000"/>
                        <a:t>54.2</a:t>
                      </a:r>
                      <a:endParaRPr sz="1000"/>
                    </a:p>
                  </a:txBody>
                  <a:tcPr marL="9842" marR="9842" marT="9842" anchor="ctr" anchorCtr="0"/>
                </a:tc>
                <a:tc>
                  <a:txBody>
                    <a:bodyPr/>
                    <a:p>
                      <a:pPr marL="9525" indent="0" algn="ctr" fontAlgn="ctr"/>
                      <a:r>
                        <a:rPr sz="1000"/>
                        <a:t>73.23</a:t>
                      </a:r>
                      <a:endParaRPr sz="1000"/>
                    </a:p>
                  </a:txBody>
                  <a:tcPr marL="9842" marR="9842" marT="9842" anchor="ctr" anchorCtr="0"/>
                </a:tc>
                <a:tc>
                  <a:txBody>
                    <a:bodyPr/>
                    <a:p>
                      <a:pPr marL="9525" indent="0" algn="ctr" fontAlgn="ctr"/>
                      <a:r>
                        <a:rPr sz="1000"/>
                        <a:t>55.99</a:t>
                      </a:r>
                      <a:endParaRPr sz="1000"/>
                    </a:p>
                  </a:txBody>
                  <a:tcPr marL="9842" marR="9842" marT="9842" anchor="ctr" anchorCtr="0"/>
                </a:tc>
                <a:tc>
                  <a:txBody>
                    <a:bodyPr/>
                    <a:p>
                      <a:pPr marL="9525" indent="0" algn="ctr" fontAlgn="ctr"/>
                      <a:r>
                        <a:rPr sz="1000"/>
                        <a:t>50.74</a:t>
                      </a:r>
                      <a:endParaRPr sz="1000"/>
                    </a:p>
                  </a:txBody>
                  <a:tcPr marL="9842" marR="9842" marT="9842" anchor="ctr" anchorCtr="0"/>
                </a:tc>
                <a:tc>
                  <a:txBody>
                    <a:bodyPr/>
                    <a:p>
                      <a:pPr marL="9525" indent="0" algn="ctr" fontAlgn="ctr"/>
                      <a:r>
                        <a:rPr sz="1000"/>
                        <a:t>73.61</a:t>
                      </a:r>
                      <a:endParaRPr sz="1000"/>
                    </a:p>
                  </a:txBody>
                  <a:tcPr marL="9842" marR="9842" marT="9842" anchor="ctr" anchorCtr="0"/>
                </a:tc>
                <a:tc>
                  <a:txBody>
                    <a:bodyPr/>
                    <a:p>
                      <a:pPr marL="9525" indent="0" algn="ctr" fontAlgn="ctr"/>
                      <a:r>
                        <a:rPr sz="1000"/>
                        <a:t>41.97</a:t>
                      </a:r>
                      <a:endParaRPr sz="1000"/>
                    </a:p>
                  </a:txBody>
                  <a:tcPr marL="9842" marR="9842" marT="9842" anchor="ctr" anchorCtr="0"/>
                </a:tc>
                <a:tc>
                  <a:txBody>
                    <a:bodyPr/>
                    <a:p>
                      <a:pPr marL="9525" indent="0" algn="ctr" fontAlgn="ctr"/>
                      <a:r>
                        <a:rPr sz="900">
                          <a:solidFill>
                            <a:schemeClr val="accent6">
                              <a:lumMod val="75000"/>
                            </a:schemeClr>
                          </a:solidFill>
                        </a:rPr>
                        <a:t>76.68</a:t>
                      </a:r>
                      <a:endParaRPr sz="900">
                        <a:solidFill>
                          <a:schemeClr val="accent6">
                            <a:lumMod val="75000"/>
                          </a:schemeClr>
                        </a:solidFill>
                      </a:endParaRPr>
                    </a:p>
                  </a:txBody>
                  <a:tcPr marL="9842" marR="9842" marT="9842" anchor="ctr" anchorCtr="0"/>
                </a:tc>
              </a:tr>
              <a:tr h="709295">
                <a:tc>
                  <a:txBody>
                    <a:bodyPr/>
                    <a:p>
                      <a:pPr marL="9525" indent="0" algn="ctr" fontAlgn="ctr"/>
                      <a:r>
                        <a:rPr sz="1000"/>
                        <a:t>10</a:t>
                      </a:r>
                      <a:endParaRPr sz="1000"/>
                    </a:p>
                  </a:txBody>
                  <a:tcPr marL="9842" marR="9842" marT="9842" anchor="ctr" anchorCtr="0"/>
                </a:tc>
                <a:tc>
                  <a:txBody>
                    <a:bodyPr/>
                    <a:p>
                      <a:pPr marL="9525" indent="0" algn="l" fontAlgn="ctr"/>
                      <a:r>
                        <a:rPr sz="1000"/>
                        <a:t>Monkeypox Skin Lesion</a:t>
                      </a:r>
                      <a:endParaRPr sz="1000"/>
                    </a:p>
                  </a:txBody>
                  <a:tcPr marL="9842" marR="9842" marT="9842" anchor="ctr" anchorCtr="0"/>
                </a:tc>
                <a:tc>
                  <a:txBody>
                    <a:bodyPr/>
                    <a:p>
                      <a:pPr marL="9525" indent="0" algn="ctr" fontAlgn="ctr"/>
                      <a:r>
                        <a:rPr sz="1000">
                          <a:solidFill>
                            <a:schemeClr val="accent6">
                              <a:lumMod val="75000"/>
                            </a:schemeClr>
                          </a:solidFill>
                        </a:rPr>
                        <a:t>60.95</a:t>
                      </a:r>
                      <a:endParaRPr sz="1000">
                        <a:solidFill>
                          <a:schemeClr val="accent6">
                            <a:lumMod val="75000"/>
                          </a:schemeClr>
                        </a:solidFill>
                      </a:endParaRPr>
                    </a:p>
                  </a:txBody>
                  <a:tcPr marL="9842" marR="9842" marT="9842" anchor="ctr" anchorCtr="0"/>
                </a:tc>
                <a:tc>
                  <a:txBody>
                    <a:bodyPr/>
                    <a:p>
                      <a:pPr marL="9525" indent="0" algn="ctr" fontAlgn="ctr"/>
                      <a:r>
                        <a:rPr sz="1000"/>
                        <a:t>53.57</a:t>
                      </a:r>
                      <a:endParaRPr sz="1000"/>
                    </a:p>
                  </a:txBody>
                  <a:tcPr marL="9842" marR="9842" marT="9842" anchor="ctr" anchorCtr="0"/>
                </a:tc>
                <a:tc>
                  <a:txBody>
                    <a:bodyPr/>
                    <a:p>
                      <a:pPr marL="9525" indent="0" algn="ctr" fontAlgn="ctr"/>
                      <a:r>
                        <a:rPr sz="1000"/>
                        <a:t>56.42</a:t>
                      </a:r>
                      <a:endParaRPr sz="1000"/>
                    </a:p>
                  </a:txBody>
                  <a:tcPr marL="9842" marR="9842" marT="9842" anchor="ctr" anchorCtr="0"/>
                </a:tc>
                <a:tc>
                  <a:txBody>
                    <a:bodyPr/>
                    <a:p>
                      <a:pPr marL="9525" indent="0" algn="ctr" fontAlgn="ctr"/>
                      <a:r>
                        <a:rPr sz="1000"/>
                        <a:t>53.75</a:t>
                      </a:r>
                      <a:endParaRPr sz="1000"/>
                    </a:p>
                  </a:txBody>
                  <a:tcPr marL="9842" marR="9842" marT="9842" anchor="ctr" anchorCtr="0"/>
                </a:tc>
                <a:tc>
                  <a:txBody>
                    <a:bodyPr/>
                    <a:p>
                      <a:pPr marL="9525" indent="0" algn="ctr" fontAlgn="ctr"/>
                      <a:r>
                        <a:rPr sz="1000"/>
                        <a:t>56.42</a:t>
                      </a:r>
                      <a:endParaRPr sz="1000"/>
                    </a:p>
                  </a:txBody>
                  <a:tcPr marL="9842" marR="9842" marT="9842" anchor="ctr" anchorCtr="0"/>
                </a:tc>
                <a:tc>
                  <a:txBody>
                    <a:bodyPr/>
                    <a:p>
                      <a:pPr marL="9525" indent="0" algn="ctr" fontAlgn="ctr"/>
                      <a:r>
                        <a:rPr sz="1000"/>
                        <a:t>57.85</a:t>
                      </a:r>
                      <a:endParaRPr sz="1000"/>
                    </a:p>
                  </a:txBody>
                  <a:tcPr marL="9842" marR="9842" marT="9842" anchor="ctr" anchorCtr="0"/>
                </a:tc>
                <a:tc>
                  <a:txBody>
                    <a:bodyPr/>
                    <a:p>
                      <a:pPr marL="9525" indent="0" algn="ctr" fontAlgn="ctr"/>
                      <a:r>
                        <a:rPr sz="1000"/>
                        <a:t>45.00 </a:t>
                      </a:r>
                      <a:endParaRPr sz="1000"/>
                    </a:p>
                  </a:txBody>
                  <a:tcPr marL="9842" marR="9842" marT="9842" anchor="ctr" anchorCtr="0"/>
                </a:tc>
                <a:tc>
                  <a:txBody>
                    <a:bodyPr/>
                    <a:p>
                      <a:pPr marL="9525" indent="0" algn="ctr" fontAlgn="ctr"/>
                      <a:r>
                        <a:rPr sz="1000"/>
                        <a:t>52.14</a:t>
                      </a:r>
                      <a:endParaRPr sz="1000"/>
                    </a:p>
                  </a:txBody>
                  <a:tcPr marL="9842" marR="9842" marT="9842" anchor="ctr" anchorCtr="0"/>
                </a:tc>
                <a:tc>
                  <a:txBody>
                    <a:bodyPr/>
                    <a:p>
                      <a:pPr marL="9525" indent="0" algn="ctr" fontAlgn="ctr"/>
                      <a:r>
                        <a:rPr sz="900">
                          <a:solidFill>
                            <a:schemeClr val="tx1"/>
                          </a:solidFill>
                        </a:rPr>
                        <a:t>53.81</a:t>
                      </a:r>
                      <a:endParaRPr sz="900">
                        <a:solidFill>
                          <a:schemeClr val="tx1"/>
                        </a:solidFill>
                      </a:endParaRPr>
                    </a:p>
                  </a:txBody>
                  <a:tcPr marL="9842" marR="9842" marT="9842" anchor="ctr" anchorCtr="0"/>
                </a:tc>
              </a:tr>
              <a:tr h="287655">
                <a:tc>
                  <a:txBody>
                    <a:bodyPr/>
                    <a:p>
                      <a:pPr marL="9525" indent="0" algn="ctr" fontAlgn="ctr"/>
                      <a:r>
                        <a:rPr sz="1000"/>
                        <a:t>11</a:t>
                      </a:r>
                      <a:endParaRPr sz="1000"/>
                    </a:p>
                  </a:txBody>
                  <a:tcPr marL="9842" marR="9842" marT="9842" anchor="ctr" anchorCtr="0"/>
                </a:tc>
                <a:tc>
                  <a:txBody>
                    <a:bodyPr/>
                    <a:p>
                      <a:pPr marL="9525" indent="0" algn="l" fontAlgn="ctr"/>
                      <a:r>
                        <a:rPr sz="1000"/>
                        <a:t>R-P-S</a:t>
                      </a:r>
                      <a:endParaRPr sz="1000"/>
                    </a:p>
                  </a:txBody>
                  <a:tcPr marL="9842" marR="9842" marT="9842" anchor="ctr" anchorCtr="0"/>
                </a:tc>
                <a:tc>
                  <a:txBody>
                    <a:bodyPr/>
                    <a:p>
                      <a:pPr marL="9525" indent="0" algn="ctr" fontAlgn="ctr"/>
                      <a:r>
                        <a:rPr sz="1000"/>
                        <a:t>38.47</a:t>
                      </a:r>
                      <a:endParaRPr sz="1000"/>
                    </a:p>
                  </a:txBody>
                  <a:tcPr marL="9842" marR="9842" marT="9842" anchor="ctr" anchorCtr="0"/>
                </a:tc>
                <a:tc>
                  <a:txBody>
                    <a:bodyPr/>
                    <a:p>
                      <a:pPr marL="9525" indent="0" algn="ctr" fontAlgn="ctr"/>
                      <a:r>
                        <a:rPr sz="1000"/>
                        <a:t>40.65</a:t>
                      </a:r>
                      <a:endParaRPr sz="1000"/>
                    </a:p>
                  </a:txBody>
                  <a:tcPr marL="9842" marR="9842" marT="9842" anchor="ctr" anchorCtr="0"/>
                </a:tc>
                <a:tc>
                  <a:txBody>
                    <a:bodyPr/>
                    <a:p>
                      <a:pPr marL="9525" indent="0" algn="ctr" fontAlgn="ctr"/>
                      <a:r>
                        <a:rPr sz="1000"/>
                        <a:t>43.37</a:t>
                      </a:r>
                      <a:endParaRPr sz="1000"/>
                    </a:p>
                  </a:txBody>
                  <a:tcPr marL="9842" marR="9842" marT="9842" anchor="ctr" anchorCtr="0"/>
                </a:tc>
                <a:tc>
                  <a:txBody>
                    <a:bodyPr/>
                    <a:p>
                      <a:pPr marL="9525" indent="0" algn="ctr" fontAlgn="ctr"/>
                      <a:r>
                        <a:rPr sz="1000"/>
                        <a:t>48.84</a:t>
                      </a:r>
                      <a:endParaRPr sz="1000"/>
                    </a:p>
                  </a:txBody>
                  <a:tcPr marL="9842" marR="9842" marT="9842" anchor="ctr" anchorCtr="0"/>
                </a:tc>
                <a:tc>
                  <a:txBody>
                    <a:bodyPr/>
                    <a:p>
                      <a:pPr marL="9525" indent="0" algn="ctr" fontAlgn="ctr"/>
                      <a:r>
                        <a:rPr sz="1000"/>
                        <a:t>37.28</a:t>
                      </a:r>
                      <a:endParaRPr sz="1000"/>
                    </a:p>
                  </a:txBody>
                  <a:tcPr marL="9842" marR="9842" marT="9842" anchor="ctr" anchorCtr="0"/>
                </a:tc>
                <a:tc>
                  <a:txBody>
                    <a:bodyPr/>
                    <a:p>
                      <a:pPr marL="9525" indent="0" algn="ctr" fontAlgn="ctr"/>
                      <a:r>
                        <a:rPr sz="1000"/>
                        <a:t>36.51</a:t>
                      </a:r>
                      <a:endParaRPr sz="1000"/>
                    </a:p>
                  </a:txBody>
                  <a:tcPr marL="9842" marR="9842" marT="9842" anchor="ctr" anchorCtr="0"/>
                </a:tc>
                <a:tc>
                  <a:txBody>
                    <a:bodyPr/>
                    <a:p>
                      <a:pPr marL="9525" indent="0" algn="ctr" fontAlgn="ctr"/>
                      <a:r>
                        <a:rPr sz="1000"/>
                        <a:t>76.25</a:t>
                      </a:r>
                      <a:endParaRPr sz="1000"/>
                    </a:p>
                  </a:txBody>
                  <a:tcPr marL="9842" marR="9842" marT="9842" anchor="ctr" anchorCtr="0"/>
                </a:tc>
                <a:tc>
                  <a:txBody>
                    <a:bodyPr/>
                    <a:p>
                      <a:pPr marL="9525" indent="0" algn="ctr" fontAlgn="ctr"/>
                      <a:r>
                        <a:rPr sz="1000"/>
                        <a:t>39.42</a:t>
                      </a:r>
                      <a:endParaRPr sz="1000"/>
                    </a:p>
                  </a:txBody>
                  <a:tcPr marL="9842" marR="9842" marT="9842" anchor="ctr" anchorCtr="0"/>
                </a:tc>
                <a:tc>
                  <a:txBody>
                    <a:bodyPr/>
                    <a:p>
                      <a:pPr marL="9525" indent="0" algn="ctr" fontAlgn="ctr"/>
                      <a:r>
                        <a:rPr sz="900">
                          <a:solidFill>
                            <a:schemeClr val="accent6">
                              <a:lumMod val="75000"/>
                            </a:schemeClr>
                          </a:solidFill>
                        </a:rPr>
                        <a:t>76.41</a:t>
                      </a:r>
                      <a:endParaRPr sz="900">
                        <a:solidFill>
                          <a:schemeClr val="accent6">
                            <a:lumMod val="75000"/>
                          </a:schemeClr>
                        </a:solidFill>
                      </a:endParaRPr>
                    </a:p>
                  </a:txBody>
                  <a:tcPr marL="9842" marR="9842" marT="9842" anchor="ctr" anchorCtr="0"/>
                </a:tc>
              </a:tr>
              <a:tr h="287020">
                <a:tc>
                  <a:txBody>
                    <a:bodyPr/>
                    <a:p>
                      <a:pPr marL="9525" indent="0" algn="ctr" fontAlgn="ctr"/>
                      <a:r>
                        <a:rPr sz="1000"/>
                        <a:t>12</a:t>
                      </a:r>
                      <a:endParaRPr sz="1000"/>
                    </a:p>
                  </a:txBody>
                  <a:tcPr marL="9842" marR="9842" marT="9842" anchor="ctr" anchorCtr="0"/>
                </a:tc>
                <a:tc>
                  <a:txBody>
                    <a:bodyPr/>
                    <a:p>
                      <a:pPr marL="9525" indent="0" algn="l" fontAlgn="ctr"/>
                      <a:r>
                        <a:rPr sz="1000"/>
                        <a:t>SkinCancer</a:t>
                      </a:r>
                      <a:endParaRPr sz="1000"/>
                    </a:p>
                  </a:txBody>
                  <a:tcPr marL="9842" marR="9842" marT="9842" anchor="ctr" anchorCtr="0"/>
                </a:tc>
                <a:tc>
                  <a:txBody>
                    <a:bodyPr/>
                    <a:p>
                      <a:pPr marL="9525" indent="0" algn="ctr" fontAlgn="ctr"/>
                      <a:r>
                        <a:rPr sz="1000"/>
                        <a:t>63.23</a:t>
                      </a:r>
                      <a:endParaRPr sz="1000"/>
                    </a:p>
                  </a:txBody>
                  <a:tcPr marL="9842" marR="9842" marT="9842" anchor="ctr" anchorCtr="0"/>
                </a:tc>
                <a:tc>
                  <a:txBody>
                    <a:bodyPr/>
                    <a:p>
                      <a:pPr marL="9525" indent="0" algn="ctr" fontAlgn="ctr"/>
                      <a:r>
                        <a:rPr sz="1000"/>
                        <a:t>60.70 </a:t>
                      </a:r>
                      <a:endParaRPr sz="1000"/>
                    </a:p>
                  </a:txBody>
                  <a:tcPr marL="9842" marR="9842" marT="9842" anchor="ctr" anchorCtr="0"/>
                </a:tc>
                <a:tc>
                  <a:txBody>
                    <a:bodyPr/>
                    <a:p>
                      <a:pPr marL="9525" indent="0" algn="ctr" fontAlgn="ctr"/>
                      <a:r>
                        <a:rPr sz="1000"/>
                        <a:t>59.09</a:t>
                      </a:r>
                      <a:endParaRPr sz="1000"/>
                    </a:p>
                  </a:txBody>
                  <a:tcPr marL="9842" marR="9842" marT="9842" anchor="ctr" anchorCtr="0"/>
                </a:tc>
                <a:tc>
                  <a:txBody>
                    <a:bodyPr/>
                    <a:p>
                      <a:pPr marL="9525" indent="0" algn="ctr" fontAlgn="ctr"/>
                      <a:r>
                        <a:rPr sz="1000"/>
                        <a:t>62.12</a:t>
                      </a:r>
                      <a:endParaRPr sz="1000"/>
                    </a:p>
                  </a:txBody>
                  <a:tcPr marL="9842" marR="9842" marT="9842" anchor="ctr" anchorCtr="0"/>
                </a:tc>
                <a:tc>
                  <a:txBody>
                    <a:bodyPr/>
                    <a:p>
                      <a:pPr marL="9525" indent="0" algn="ctr" fontAlgn="ctr"/>
                      <a:r>
                        <a:rPr sz="1000"/>
                        <a:t>53.13</a:t>
                      </a:r>
                      <a:endParaRPr sz="1000"/>
                    </a:p>
                  </a:txBody>
                  <a:tcPr marL="9842" marR="9842" marT="9842" anchor="ctr" anchorCtr="0"/>
                </a:tc>
                <a:tc>
                  <a:txBody>
                    <a:bodyPr/>
                    <a:p>
                      <a:pPr marL="9525" indent="0" algn="ctr" fontAlgn="ctr"/>
                      <a:r>
                        <a:rPr sz="1000"/>
                        <a:t>57.27</a:t>
                      </a:r>
                      <a:endParaRPr sz="1000"/>
                    </a:p>
                  </a:txBody>
                  <a:tcPr marL="9842" marR="9842" marT="9842" anchor="ctr" anchorCtr="0"/>
                </a:tc>
                <a:tc>
                  <a:txBody>
                    <a:bodyPr/>
                    <a:p>
                      <a:pPr marL="9525" indent="0" algn="ctr" fontAlgn="ctr"/>
                      <a:r>
                        <a:rPr sz="1000"/>
                        <a:t>62.22</a:t>
                      </a:r>
                      <a:endParaRPr sz="1000"/>
                    </a:p>
                  </a:txBody>
                  <a:tcPr marL="9842" marR="9842" marT="9842" anchor="ctr" anchorCtr="0"/>
                </a:tc>
                <a:tc>
                  <a:txBody>
                    <a:bodyPr/>
                    <a:p>
                      <a:pPr marL="9525" indent="0" algn="ctr" fontAlgn="ctr"/>
                      <a:r>
                        <a:rPr sz="1000"/>
                        <a:t>52.52</a:t>
                      </a:r>
                      <a:endParaRPr sz="1000"/>
                    </a:p>
                  </a:txBody>
                  <a:tcPr marL="9842" marR="9842" marT="9842" anchor="ctr" anchorCtr="0"/>
                </a:tc>
                <a:tc>
                  <a:txBody>
                    <a:bodyPr/>
                    <a:p>
                      <a:pPr marL="9525" indent="0" algn="ctr" fontAlgn="ctr"/>
                      <a:r>
                        <a:rPr sz="900">
                          <a:solidFill>
                            <a:schemeClr val="accent6">
                              <a:lumMod val="75000"/>
                            </a:schemeClr>
                          </a:solidFill>
                        </a:rPr>
                        <a:t>74.04</a:t>
                      </a:r>
                      <a:endParaRPr sz="900">
                        <a:solidFill>
                          <a:schemeClr val="accent6">
                            <a:lumMod val="75000"/>
                          </a:schemeClr>
                        </a:solidFill>
                      </a:endParaRPr>
                    </a:p>
                  </a:txBody>
                  <a:tcPr marL="9842" marR="9842" marT="9842" anchor="ctr" anchorCtr="0"/>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output"/>
          <p:cNvPicPr>
            <a:picLocks noChangeAspect="1"/>
          </p:cNvPicPr>
          <p:nvPr/>
        </p:nvPicPr>
        <p:blipFill>
          <a:blip r:embed="rId1"/>
          <a:stretch>
            <a:fillRect/>
          </a:stretch>
        </p:blipFill>
        <p:spPr>
          <a:xfrm>
            <a:off x="958215" y="1652905"/>
            <a:ext cx="3863975" cy="3948430"/>
          </a:xfrm>
          <a:prstGeom prst="rect">
            <a:avLst/>
          </a:prstGeom>
        </p:spPr>
      </p:pic>
      <p:pic>
        <p:nvPicPr>
          <p:cNvPr id="5" name="Picture 4" descr="output"/>
          <p:cNvPicPr>
            <a:picLocks noChangeAspect="1"/>
          </p:cNvPicPr>
          <p:nvPr>
            <p:custDataLst>
              <p:tags r:id="rId2"/>
            </p:custDataLst>
          </p:nvPr>
        </p:nvPicPr>
        <p:blipFill>
          <a:blip r:embed="rId3"/>
          <a:stretch>
            <a:fillRect/>
          </a:stretch>
        </p:blipFill>
        <p:spPr>
          <a:xfrm>
            <a:off x="6339205" y="1532890"/>
            <a:ext cx="5547995" cy="4077970"/>
          </a:xfrm>
          <a:prstGeom prst="rect">
            <a:avLst/>
          </a:prstGeom>
        </p:spPr>
      </p:pic>
      <p:sp>
        <p:nvSpPr>
          <p:cNvPr id="13" name="TextBox 12"/>
          <p:cNvSpPr txBox="1"/>
          <p:nvPr>
            <p:custDataLst>
              <p:tags r:id="rId4"/>
            </p:custDataLst>
          </p:nvPr>
        </p:nvSpPr>
        <p:spPr>
          <a:xfrm>
            <a:off x="1570355" y="989965"/>
            <a:ext cx="2247265" cy="403225"/>
          </a:xfrm>
          <a:prstGeom prst="rect">
            <a:avLst/>
          </a:prstGeom>
          <a:noFill/>
        </p:spPr>
        <p:txBody>
          <a:bodyPr wrap="square" rtlCol="0">
            <a:noAutofit/>
          </a:bodyPr>
          <a:p>
            <a:pPr algn="ctr">
              <a:lnSpc>
                <a:spcPct val="150000"/>
              </a:lnSpc>
            </a:pPr>
            <a:r>
              <a:rPr lang="en-US" altLang="ko-KR" sz="1600" dirty="0">
                <a:solidFill>
                  <a:schemeClr val="tx1">
                    <a:lumMod val="85000"/>
                    <a:lumOff val="15000"/>
                  </a:schemeClr>
                </a:solidFill>
                <a:cs typeface="Arial" panose="020B0604020202020204" pitchFamily="34" charset="0"/>
              </a:rPr>
              <a:t>Lemon</a:t>
            </a:r>
            <a:endParaRPr lang="en-US" altLang="ko-KR" sz="1600" dirty="0">
              <a:solidFill>
                <a:schemeClr val="tx1">
                  <a:lumMod val="85000"/>
                  <a:lumOff val="15000"/>
                </a:schemeClr>
              </a:solidFill>
              <a:cs typeface="Arial" panose="020B0604020202020204" pitchFamily="34" charset="0"/>
            </a:endParaRPr>
          </a:p>
        </p:txBody>
      </p:sp>
      <p:sp>
        <p:nvSpPr>
          <p:cNvPr id="6" name="TextBox 12"/>
          <p:cNvSpPr txBox="1"/>
          <p:nvPr>
            <p:custDataLst>
              <p:tags r:id="rId5"/>
            </p:custDataLst>
          </p:nvPr>
        </p:nvSpPr>
        <p:spPr>
          <a:xfrm>
            <a:off x="8145145" y="989965"/>
            <a:ext cx="2247265" cy="403225"/>
          </a:xfrm>
          <a:prstGeom prst="rect">
            <a:avLst/>
          </a:prstGeom>
          <a:noFill/>
        </p:spPr>
        <p:txBody>
          <a:bodyPr wrap="square" rtlCol="0">
            <a:noAutofit/>
          </a:bodyPr>
          <a:p>
            <a:pPr algn="ctr">
              <a:lnSpc>
                <a:spcPct val="150000"/>
              </a:lnSpc>
            </a:pPr>
            <a:r>
              <a:rPr lang="en-US" altLang="ko-KR" sz="1600" dirty="0">
                <a:solidFill>
                  <a:schemeClr val="tx1">
                    <a:lumMod val="85000"/>
                    <a:lumOff val="15000"/>
                  </a:schemeClr>
                </a:solidFill>
                <a:cs typeface="Arial" panose="020B0604020202020204" pitchFamily="34" charset="0"/>
              </a:rPr>
              <a:t>Lung X-Ray Image</a:t>
            </a:r>
            <a:endParaRPr lang="en-US" altLang="ko-KR" sz="1600" dirty="0">
              <a:solidFill>
                <a:schemeClr val="tx1">
                  <a:lumMod val="85000"/>
                  <a:lumOff val="15000"/>
                </a:schemeClr>
              </a:solidFill>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output"/>
          <p:cNvPicPr>
            <a:picLocks noChangeAspect="1"/>
          </p:cNvPicPr>
          <p:nvPr/>
        </p:nvPicPr>
        <p:blipFill>
          <a:blip r:embed="rId1"/>
          <a:stretch>
            <a:fillRect/>
          </a:stretch>
        </p:blipFill>
        <p:spPr>
          <a:xfrm>
            <a:off x="615315" y="1600835"/>
            <a:ext cx="5433695" cy="3992880"/>
          </a:xfrm>
          <a:prstGeom prst="rect">
            <a:avLst/>
          </a:prstGeom>
        </p:spPr>
      </p:pic>
      <p:pic>
        <p:nvPicPr>
          <p:cNvPr id="6" name="Picture 5" descr="output"/>
          <p:cNvPicPr>
            <a:picLocks noChangeAspect="1"/>
          </p:cNvPicPr>
          <p:nvPr/>
        </p:nvPicPr>
        <p:blipFill>
          <a:blip r:embed="rId2"/>
          <a:stretch>
            <a:fillRect/>
          </a:stretch>
        </p:blipFill>
        <p:spPr>
          <a:xfrm>
            <a:off x="6375400" y="1731645"/>
            <a:ext cx="5433060" cy="3759835"/>
          </a:xfrm>
          <a:prstGeom prst="rect">
            <a:avLst/>
          </a:prstGeom>
        </p:spPr>
      </p:pic>
      <p:sp>
        <p:nvSpPr>
          <p:cNvPr id="13" name="TextBox 12"/>
          <p:cNvSpPr txBox="1"/>
          <p:nvPr>
            <p:custDataLst>
              <p:tags r:id="rId3"/>
            </p:custDataLst>
          </p:nvPr>
        </p:nvSpPr>
        <p:spPr>
          <a:xfrm>
            <a:off x="2129790" y="989965"/>
            <a:ext cx="2247265" cy="403225"/>
          </a:xfrm>
          <a:prstGeom prst="rect">
            <a:avLst/>
          </a:prstGeom>
          <a:noFill/>
        </p:spPr>
        <p:txBody>
          <a:bodyPr wrap="square" rtlCol="0">
            <a:noAutofit/>
          </a:bodyPr>
          <a:p>
            <a:pPr algn="ctr">
              <a:lnSpc>
                <a:spcPct val="150000"/>
              </a:lnSpc>
            </a:pPr>
            <a:r>
              <a:rPr lang="en-US" altLang="ko-KR" sz="1600" dirty="0">
                <a:solidFill>
                  <a:schemeClr val="tx1">
                    <a:lumMod val="85000"/>
                    <a:lumOff val="15000"/>
                  </a:schemeClr>
                </a:solidFill>
                <a:cs typeface="Arial" panose="020B0604020202020204" pitchFamily="34" charset="0"/>
              </a:rPr>
              <a:t>Skin Cancer</a:t>
            </a:r>
            <a:endParaRPr lang="en-US" altLang="ko-KR" sz="1600" dirty="0">
              <a:solidFill>
                <a:schemeClr val="tx1">
                  <a:lumMod val="85000"/>
                  <a:lumOff val="15000"/>
                </a:schemeClr>
              </a:solidFill>
              <a:cs typeface="Arial" panose="020B0604020202020204" pitchFamily="34" charset="0"/>
            </a:endParaRPr>
          </a:p>
        </p:txBody>
      </p:sp>
      <p:sp>
        <p:nvSpPr>
          <p:cNvPr id="7" name="TextBox 12"/>
          <p:cNvSpPr txBox="1"/>
          <p:nvPr>
            <p:custDataLst>
              <p:tags r:id="rId4"/>
            </p:custDataLst>
          </p:nvPr>
        </p:nvSpPr>
        <p:spPr>
          <a:xfrm>
            <a:off x="7868920" y="989965"/>
            <a:ext cx="2247265" cy="403225"/>
          </a:xfrm>
          <a:prstGeom prst="rect">
            <a:avLst/>
          </a:prstGeom>
          <a:noFill/>
        </p:spPr>
        <p:txBody>
          <a:bodyPr wrap="square" rtlCol="0">
            <a:noAutofit/>
          </a:bodyPr>
          <a:p>
            <a:pPr algn="ctr">
              <a:lnSpc>
                <a:spcPct val="150000"/>
              </a:lnSpc>
            </a:pPr>
            <a:r>
              <a:rPr lang="en-US" altLang="ko-KR" sz="1600" dirty="0">
                <a:solidFill>
                  <a:schemeClr val="tx1">
                    <a:lumMod val="85000"/>
                    <a:lumOff val="15000"/>
                  </a:schemeClr>
                </a:solidFill>
                <a:cs typeface="Arial" panose="020B0604020202020204" pitchFamily="34" charset="0"/>
              </a:rPr>
              <a:t>R-P-S</a:t>
            </a:r>
            <a:endParaRPr lang="en-US" altLang="ko-KR" sz="1600" dirty="0">
              <a:solidFill>
                <a:schemeClr val="tx1">
                  <a:lumMod val="85000"/>
                  <a:lumOff val="15000"/>
                </a:schemeClr>
              </a:solidFill>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 name="TextBox 12"/>
          <p:cNvSpPr txBox="1"/>
          <p:nvPr>
            <p:custDataLst>
              <p:tags r:id="rId1"/>
            </p:custDataLst>
          </p:nvPr>
        </p:nvSpPr>
        <p:spPr>
          <a:xfrm>
            <a:off x="2129790" y="989965"/>
            <a:ext cx="2247265" cy="403225"/>
          </a:xfrm>
          <a:prstGeom prst="rect">
            <a:avLst/>
          </a:prstGeom>
          <a:noFill/>
        </p:spPr>
        <p:txBody>
          <a:bodyPr wrap="square" rtlCol="0">
            <a:noAutofit/>
          </a:bodyPr>
          <a:p>
            <a:pPr algn="ctr">
              <a:lnSpc>
                <a:spcPct val="150000"/>
              </a:lnSpc>
            </a:pPr>
            <a:r>
              <a:rPr lang="en-US" altLang="ko-KR" sz="1600" dirty="0">
                <a:solidFill>
                  <a:schemeClr val="tx1">
                    <a:lumMod val="85000"/>
                    <a:lumOff val="15000"/>
                  </a:schemeClr>
                </a:solidFill>
                <a:cs typeface="Arial" panose="020B0604020202020204" pitchFamily="34" charset="0"/>
              </a:rPr>
              <a:t>hand sign</a:t>
            </a:r>
            <a:endParaRPr lang="en-US" altLang="ko-KR" sz="1600" dirty="0">
              <a:solidFill>
                <a:schemeClr val="tx1">
                  <a:lumMod val="85000"/>
                  <a:lumOff val="15000"/>
                </a:schemeClr>
              </a:solidFill>
              <a:cs typeface="Arial" panose="020B0604020202020204" pitchFamily="34" charset="0"/>
            </a:endParaRPr>
          </a:p>
        </p:txBody>
      </p:sp>
      <p:sp>
        <p:nvSpPr>
          <p:cNvPr id="7" name="TextBox 12"/>
          <p:cNvSpPr txBox="1"/>
          <p:nvPr>
            <p:custDataLst>
              <p:tags r:id="rId2"/>
            </p:custDataLst>
          </p:nvPr>
        </p:nvSpPr>
        <p:spPr>
          <a:xfrm>
            <a:off x="7868920" y="989965"/>
            <a:ext cx="2247265" cy="403225"/>
          </a:xfrm>
          <a:prstGeom prst="rect">
            <a:avLst/>
          </a:prstGeom>
          <a:noFill/>
        </p:spPr>
        <p:txBody>
          <a:bodyPr wrap="square" rtlCol="0">
            <a:noAutofit/>
          </a:bodyPr>
          <a:p>
            <a:pPr algn="ctr">
              <a:lnSpc>
                <a:spcPct val="150000"/>
              </a:lnSpc>
            </a:pPr>
            <a:r>
              <a:rPr lang="en-US" altLang="ko-KR" sz="1600" dirty="0">
                <a:solidFill>
                  <a:schemeClr val="tx1">
                    <a:lumMod val="85000"/>
                    <a:lumOff val="15000"/>
                  </a:schemeClr>
                </a:solidFill>
                <a:cs typeface="Arial" panose="020B0604020202020204" pitchFamily="34" charset="0"/>
              </a:rPr>
              <a:t>Chicken disease</a:t>
            </a:r>
            <a:endParaRPr lang="en-US" altLang="ko-KR" sz="1600" dirty="0">
              <a:solidFill>
                <a:schemeClr val="tx1">
                  <a:lumMod val="85000"/>
                  <a:lumOff val="15000"/>
                </a:schemeClr>
              </a:solidFill>
              <a:cs typeface="Arial" panose="020B0604020202020204" pitchFamily="34" charset="0"/>
            </a:endParaRPr>
          </a:p>
        </p:txBody>
      </p:sp>
      <p:pic>
        <p:nvPicPr>
          <p:cNvPr id="2" name="Picture 1"/>
          <p:cNvPicPr>
            <a:picLocks noChangeAspect="1"/>
          </p:cNvPicPr>
          <p:nvPr/>
        </p:nvPicPr>
        <p:blipFill>
          <a:blip r:embed="rId3"/>
          <a:srcRect r="50003"/>
          <a:stretch>
            <a:fillRect/>
          </a:stretch>
        </p:blipFill>
        <p:spPr>
          <a:xfrm>
            <a:off x="934085" y="1722755"/>
            <a:ext cx="4638675" cy="3412490"/>
          </a:xfrm>
          <a:prstGeom prst="rect">
            <a:avLst/>
          </a:prstGeom>
        </p:spPr>
      </p:pic>
      <p:pic>
        <p:nvPicPr>
          <p:cNvPr id="3" name="Picture 2"/>
          <p:cNvPicPr>
            <a:picLocks noChangeAspect="1"/>
          </p:cNvPicPr>
          <p:nvPr/>
        </p:nvPicPr>
        <p:blipFill>
          <a:blip r:embed="rId4"/>
          <a:srcRect l="16422" r="49524"/>
          <a:stretch>
            <a:fillRect/>
          </a:stretch>
        </p:blipFill>
        <p:spPr>
          <a:xfrm>
            <a:off x="7404100" y="1722755"/>
            <a:ext cx="3177540" cy="34321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687705" y="2249170"/>
            <a:ext cx="6125845" cy="3277870"/>
          </a:xfrm>
          <a:prstGeom prst="rect">
            <a:avLst/>
          </a:prstGeom>
          <a:noFill/>
        </p:spPr>
        <p:txBody>
          <a:bodyPr wrap="square" rtlCol="0">
            <a:noAutofit/>
          </a:bodyPr>
          <a:lstStyle/>
          <a:p>
            <a:pPr algn="just">
              <a:lnSpc>
                <a:spcPct val="150000"/>
              </a:lnSpc>
            </a:pPr>
            <a:r>
              <a:rPr lang="en-US" altLang="ko-KR" sz="1600" dirty="0">
                <a:solidFill>
                  <a:schemeClr val="tx1">
                    <a:lumMod val="85000"/>
                    <a:lumOff val="15000"/>
                  </a:schemeClr>
                </a:solidFill>
                <a:cs typeface="Arial" panose="020B0604020202020204" pitchFamily="34" charset="0"/>
              </a:rPr>
              <a:t>Il est clair, d'après les résultats présentés dans le tableau, que notre méthode de filtre optimisé par l'algorithme génétique (GA) a obtenu de meilleures performances sur la plupart des ensembles de données testés. Plus précisément, notre approche a fonctionné dans 10 des 12 ensembles de données, avec une performance minimale de plus de 83 %. Cela démontre la stabilité et l'efficacité de notre méthode sur une variété d'ensembles de données.</a:t>
            </a:r>
            <a:endParaRPr lang="en-US" altLang="ko-KR" sz="1600" dirty="0">
              <a:solidFill>
                <a:schemeClr val="tx1">
                  <a:lumMod val="85000"/>
                  <a:lumOff val="15000"/>
                </a:schemeClr>
              </a:solidFill>
              <a:cs typeface="Arial" panose="020B0604020202020204" pitchFamily="34" charset="0"/>
            </a:endParaRPr>
          </a:p>
        </p:txBody>
      </p:sp>
      <p:sp>
        <p:nvSpPr>
          <p:cNvPr id="15" name="Text Placeholder 14"/>
          <p:cNvSpPr>
            <a:spLocks noGrp="1"/>
          </p:cNvSpPr>
          <p:nvPr>
            <p:ph type="body" sz="quarter" idx="10"/>
            <p:custDataLst>
              <p:tags r:id="rId1"/>
            </p:custDataLst>
          </p:nvPr>
        </p:nvSpPr>
        <p:spPr/>
        <p:txBody>
          <a:bodyPr/>
          <a:p>
            <a:r>
              <a:rPr lang="en-US" dirty="0"/>
              <a:t>Discussion</a:t>
            </a:r>
            <a:endParaRPr lang="en-US" dirty="0"/>
          </a:p>
        </p:txBody>
      </p:sp>
      <p:pic>
        <p:nvPicPr>
          <p:cNvPr id="2" name="Picture 1" descr="patients"/>
          <p:cNvPicPr>
            <a:picLocks noChangeAspect="1"/>
          </p:cNvPicPr>
          <p:nvPr/>
        </p:nvPicPr>
        <p:blipFill>
          <a:blip r:embed="rId2"/>
          <a:stretch>
            <a:fillRect/>
          </a:stretch>
        </p:blipFill>
        <p:spPr>
          <a:xfrm>
            <a:off x="7247255" y="1449705"/>
            <a:ext cx="4876800" cy="4876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5655310" y="1624330"/>
            <a:ext cx="6125845" cy="3277870"/>
          </a:xfrm>
          <a:prstGeom prst="rect">
            <a:avLst/>
          </a:prstGeom>
          <a:noFill/>
        </p:spPr>
        <p:txBody>
          <a:bodyPr wrap="square" rtlCol="0">
            <a:noAutofit/>
          </a:bodyPr>
          <a:lstStyle/>
          <a:p>
            <a:pPr algn="just">
              <a:lnSpc>
                <a:spcPct val="150000"/>
              </a:lnSpc>
            </a:pPr>
            <a:r>
              <a:rPr lang="en-US" altLang="ko-KR" sz="1600" dirty="0">
                <a:solidFill>
                  <a:schemeClr val="tx1">
                    <a:lumMod val="85000"/>
                    <a:lumOff val="15000"/>
                  </a:schemeClr>
                </a:solidFill>
                <a:cs typeface="Arial" panose="020B0604020202020204" pitchFamily="34" charset="0"/>
              </a:rPr>
              <a:t>Bien que le filtre optimisé par GA ait obtenu des performances nettement supérieures par rapport aux autres approches, il a été moins performant sur deux ensembles de données. Cela implique que des méthodes plus spécialisées ou raffinées pourraient être nécessaires pour certains types de données. Il est recommandé que de futures recherches se concentrent sur l'examen de ces cas particuliers afin de comprendre les lacunes de l'implémentation actuelle du GA et de créer des améliorations ciblées.</a:t>
            </a:r>
            <a:endParaRPr lang="en-US" altLang="ko-KR" sz="1600" dirty="0">
              <a:solidFill>
                <a:schemeClr val="tx1">
                  <a:lumMod val="85000"/>
                  <a:lumOff val="15000"/>
                </a:schemeClr>
              </a:solidFill>
              <a:cs typeface="Arial" panose="020B0604020202020204" pitchFamily="34" charset="0"/>
            </a:endParaRPr>
          </a:p>
        </p:txBody>
      </p:sp>
      <p:sp>
        <p:nvSpPr>
          <p:cNvPr id="15" name="Text Placeholder 14"/>
          <p:cNvSpPr>
            <a:spLocks noGrp="1"/>
          </p:cNvSpPr>
          <p:nvPr>
            <p:ph type="body" sz="quarter" idx="10"/>
            <p:custDataLst>
              <p:tags r:id="rId1"/>
            </p:custDataLst>
          </p:nvPr>
        </p:nvSpPr>
        <p:spPr/>
        <p:txBody>
          <a:bodyPr/>
          <a:p>
            <a:r>
              <a:rPr lang="en-US" dirty="0"/>
              <a:t>Perspective</a:t>
            </a:r>
            <a:endParaRPr lang="en-US" dirty="0"/>
          </a:p>
        </p:txBody>
      </p:sp>
      <p:sp>
        <p:nvSpPr>
          <p:cNvPr id="3" name="Freeform: Shape 4"/>
          <p:cNvSpPr/>
          <p:nvPr>
            <p:custDataLst>
              <p:tags r:id="rId2"/>
            </p:custDataLst>
          </p:nvPr>
        </p:nvSpPr>
        <p:spPr>
          <a:xfrm>
            <a:off x="577002" y="1612572"/>
            <a:ext cx="1983430" cy="3157479"/>
          </a:xfrm>
          <a:custGeom>
            <a:avLst/>
            <a:gdLst>
              <a:gd name="connsiteX0" fmla="*/ 1127628 w 1136356"/>
              <a:gd name="connsiteY0" fmla="*/ 671962 h 1808998"/>
              <a:gd name="connsiteX1" fmla="*/ 1015351 w 1136356"/>
              <a:gd name="connsiteY1" fmla="*/ 617607 h 1808998"/>
              <a:gd name="connsiteX2" fmla="*/ 995308 w 1136356"/>
              <a:gd name="connsiteY2" fmla="*/ 623383 h 1808998"/>
              <a:gd name="connsiteX3" fmla="*/ 953862 w 1136356"/>
              <a:gd name="connsiteY3" fmla="*/ 695573 h 1808998"/>
              <a:gd name="connsiteX4" fmla="*/ 846341 w 1136356"/>
              <a:gd name="connsiteY4" fmla="*/ 882418 h 1808998"/>
              <a:gd name="connsiteX5" fmla="*/ 833093 w 1136356"/>
              <a:gd name="connsiteY5" fmla="*/ 885305 h 1808998"/>
              <a:gd name="connsiteX6" fmla="*/ 778228 w 1136356"/>
              <a:gd name="connsiteY6" fmla="*/ 844029 h 1808998"/>
              <a:gd name="connsiteX7" fmla="*/ 725062 w 1136356"/>
              <a:gd name="connsiteY7" fmla="*/ 830441 h 1808998"/>
              <a:gd name="connsiteX8" fmla="*/ 715041 w 1136356"/>
              <a:gd name="connsiteY8" fmla="*/ 830271 h 1808998"/>
              <a:gd name="connsiteX9" fmla="*/ 698564 w 1136356"/>
              <a:gd name="connsiteY9" fmla="*/ 831120 h 1808998"/>
              <a:gd name="connsiteX10" fmla="*/ 680559 w 1136356"/>
              <a:gd name="connsiteY10" fmla="*/ 834687 h 1808998"/>
              <a:gd name="connsiteX11" fmla="*/ 614654 w 1136356"/>
              <a:gd name="connsiteY11" fmla="*/ 823137 h 1808998"/>
              <a:gd name="connsiteX12" fmla="*/ 606671 w 1136356"/>
              <a:gd name="connsiteY12" fmla="*/ 818551 h 1808998"/>
              <a:gd name="connsiteX13" fmla="*/ 584929 w 1136356"/>
              <a:gd name="connsiteY13" fmla="*/ 808189 h 1808998"/>
              <a:gd name="connsiteX14" fmla="*/ 552146 w 1136356"/>
              <a:gd name="connsiteY14" fmla="*/ 796639 h 1808998"/>
              <a:gd name="connsiteX15" fmla="*/ 545351 w 1136356"/>
              <a:gd name="connsiteY15" fmla="*/ 790524 h 1808998"/>
              <a:gd name="connsiteX16" fmla="*/ 499490 w 1136356"/>
              <a:gd name="connsiteY16" fmla="*/ 772689 h 1808998"/>
              <a:gd name="connsiteX17" fmla="*/ 475709 w 1136356"/>
              <a:gd name="connsiteY17" fmla="*/ 765555 h 1808998"/>
              <a:gd name="connsiteX18" fmla="*/ 449381 w 1136356"/>
              <a:gd name="connsiteY18" fmla="*/ 751796 h 1808998"/>
              <a:gd name="connsiteX19" fmla="*/ 440209 w 1136356"/>
              <a:gd name="connsiteY19" fmla="*/ 741944 h 1808998"/>
              <a:gd name="connsiteX20" fmla="*/ 428319 w 1136356"/>
              <a:gd name="connsiteY20" fmla="*/ 728865 h 1808998"/>
              <a:gd name="connsiteX21" fmla="*/ 418127 w 1136356"/>
              <a:gd name="connsiteY21" fmla="*/ 727846 h 1808998"/>
              <a:gd name="connsiteX22" fmla="*/ 406916 w 1136356"/>
              <a:gd name="connsiteY22" fmla="*/ 710520 h 1808998"/>
              <a:gd name="connsiteX23" fmla="*/ 413541 w 1136356"/>
              <a:gd name="connsiteY23" fmla="*/ 692175 h 1808998"/>
              <a:gd name="connsiteX24" fmla="*/ 421354 w 1136356"/>
              <a:gd name="connsiteY24" fmla="*/ 662620 h 1808998"/>
              <a:gd name="connsiteX25" fmla="*/ 419656 w 1136356"/>
              <a:gd name="connsiteY25" fmla="*/ 616928 h 1808998"/>
              <a:gd name="connsiteX26" fmla="*/ 403349 w 1136356"/>
              <a:gd name="connsiteY26" fmla="*/ 577011 h 1808998"/>
              <a:gd name="connsiteX27" fmla="*/ 389081 w 1136356"/>
              <a:gd name="connsiteY27" fmla="*/ 534376 h 1808998"/>
              <a:gd name="connsiteX28" fmla="*/ 367849 w 1136356"/>
              <a:gd name="connsiteY28" fmla="*/ 467452 h 1808998"/>
              <a:gd name="connsiteX29" fmla="*/ 373794 w 1136356"/>
              <a:gd name="connsiteY29" fmla="*/ 432631 h 1808998"/>
              <a:gd name="connsiteX30" fmla="*/ 376681 w 1136356"/>
              <a:gd name="connsiteY30" fmla="*/ 426516 h 1808998"/>
              <a:gd name="connsiteX31" fmla="*/ 372265 w 1136356"/>
              <a:gd name="connsiteY31" fmla="*/ 406812 h 1808998"/>
              <a:gd name="connsiteX32" fmla="*/ 350693 w 1136356"/>
              <a:gd name="connsiteY32" fmla="*/ 385240 h 1808998"/>
              <a:gd name="connsiteX33" fmla="*/ 351542 w 1136356"/>
              <a:gd name="connsiteY33" fmla="*/ 370123 h 1808998"/>
              <a:gd name="connsiteX34" fmla="*/ 370736 w 1136356"/>
              <a:gd name="connsiteY34" fmla="*/ 368764 h 1808998"/>
              <a:gd name="connsiteX35" fmla="*/ 400292 w 1136356"/>
              <a:gd name="connsiteY35" fmla="*/ 383542 h 1808998"/>
              <a:gd name="connsiteX36" fmla="*/ 430697 w 1136356"/>
              <a:gd name="connsiteY36" fmla="*/ 370972 h 1808998"/>
              <a:gd name="connsiteX37" fmla="*/ 444795 w 1136356"/>
              <a:gd name="connsiteY37" fmla="*/ 357383 h 1808998"/>
              <a:gd name="connsiteX38" fmla="*/ 468915 w 1136356"/>
              <a:gd name="connsiteY38" fmla="*/ 338529 h 1808998"/>
              <a:gd name="connsiteX39" fmla="*/ 470444 w 1136356"/>
              <a:gd name="connsiteY39" fmla="*/ 334622 h 1808998"/>
              <a:gd name="connsiteX40" fmla="*/ 485901 w 1136356"/>
              <a:gd name="connsiteY40" fmla="*/ 322732 h 1808998"/>
              <a:gd name="connsiteX41" fmla="*/ 506114 w 1136356"/>
              <a:gd name="connsiteY41" fmla="*/ 302689 h 1808998"/>
              <a:gd name="connsiteX42" fmla="*/ 503566 w 1136356"/>
              <a:gd name="connsiteY42" fmla="*/ 264640 h 1808998"/>
              <a:gd name="connsiteX43" fmla="*/ 510700 w 1136356"/>
              <a:gd name="connsiteY43" fmla="*/ 231518 h 1808998"/>
              <a:gd name="connsiteX44" fmla="*/ 514607 w 1136356"/>
              <a:gd name="connsiteY44" fmla="*/ 220477 h 1808998"/>
              <a:gd name="connsiteX45" fmla="*/ 518344 w 1136356"/>
              <a:gd name="connsiteY45" fmla="*/ 188543 h 1808998"/>
              <a:gd name="connsiteX46" fmla="*/ 532782 w 1136356"/>
              <a:gd name="connsiteY46" fmla="*/ 141153 h 1808998"/>
              <a:gd name="connsiteX47" fmla="*/ 534480 w 1136356"/>
              <a:gd name="connsiteY47" fmla="*/ 131301 h 1808998"/>
              <a:gd name="connsiteX48" fmla="*/ 527686 w 1136356"/>
              <a:gd name="connsiteY48" fmla="*/ 107860 h 1808998"/>
              <a:gd name="connsiteX49" fmla="*/ 498980 w 1136356"/>
              <a:gd name="connsiteY49" fmla="*/ 61829 h 1808998"/>
              <a:gd name="connsiteX50" fmla="*/ 496772 w 1136356"/>
              <a:gd name="connsiteY50" fmla="*/ 59281 h 1808998"/>
              <a:gd name="connsiteX51" fmla="*/ 471293 w 1136356"/>
              <a:gd name="connsiteY51" fmla="*/ 38728 h 1808998"/>
              <a:gd name="connsiteX52" fmla="*/ 445644 w 1136356"/>
              <a:gd name="connsiteY52" fmla="*/ 18345 h 1808998"/>
              <a:gd name="connsiteX53" fmla="*/ 423223 w 1136356"/>
              <a:gd name="connsiteY53" fmla="*/ 5945 h 1808998"/>
              <a:gd name="connsiteX54" fmla="*/ 381777 w 1136356"/>
              <a:gd name="connsiteY54" fmla="*/ 0 h 1808998"/>
              <a:gd name="connsiteX55" fmla="*/ 373284 w 1136356"/>
              <a:gd name="connsiteY55" fmla="*/ 0 h 1808998"/>
              <a:gd name="connsiteX56" fmla="*/ 344918 w 1136356"/>
              <a:gd name="connsiteY56" fmla="*/ 9852 h 1808998"/>
              <a:gd name="connsiteX57" fmla="*/ 300075 w 1136356"/>
              <a:gd name="connsiteY57" fmla="*/ 35161 h 1808998"/>
              <a:gd name="connsiteX58" fmla="*/ 273407 w 1136356"/>
              <a:gd name="connsiteY58" fmla="*/ 71001 h 1808998"/>
              <a:gd name="connsiteX59" fmla="*/ 251156 w 1136356"/>
              <a:gd name="connsiteY59" fmla="*/ 134358 h 1808998"/>
              <a:gd name="connsiteX60" fmla="*/ 243172 w 1136356"/>
              <a:gd name="connsiteY60" fmla="*/ 183618 h 1808998"/>
              <a:gd name="connsiteX61" fmla="*/ 237907 w 1136356"/>
              <a:gd name="connsiteY61" fmla="*/ 235594 h 1808998"/>
              <a:gd name="connsiteX62" fmla="*/ 227375 w 1136356"/>
              <a:gd name="connsiteY62" fmla="*/ 272794 h 1808998"/>
              <a:gd name="connsiteX63" fmla="*/ 214636 w 1136356"/>
              <a:gd name="connsiteY63" fmla="*/ 276530 h 1808998"/>
              <a:gd name="connsiteX64" fmla="*/ 194423 w 1136356"/>
              <a:gd name="connsiteY64" fmla="*/ 286382 h 1808998"/>
              <a:gd name="connsiteX65" fmla="*/ 167925 w 1136356"/>
              <a:gd name="connsiteY65" fmla="*/ 335641 h 1808998"/>
              <a:gd name="connsiteX66" fmla="*/ 153317 w 1136356"/>
              <a:gd name="connsiteY66" fmla="*/ 353307 h 1808998"/>
              <a:gd name="connsiteX67" fmla="*/ 115948 w 1136356"/>
              <a:gd name="connsiteY67" fmla="*/ 403585 h 1808998"/>
              <a:gd name="connsiteX68" fmla="*/ 59045 w 1136356"/>
              <a:gd name="connsiteY68" fmla="*/ 481550 h 1808998"/>
              <a:gd name="connsiteX69" fmla="*/ 49193 w 1136356"/>
              <a:gd name="connsiteY69" fmla="*/ 495139 h 1808998"/>
              <a:gd name="connsiteX70" fmla="*/ 29320 w 1136356"/>
              <a:gd name="connsiteY70" fmla="*/ 577181 h 1808998"/>
              <a:gd name="connsiteX71" fmla="*/ 29320 w 1136356"/>
              <a:gd name="connsiteY71" fmla="*/ 660752 h 1808998"/>
              <a:gd name="connsiteX72" fmla="*/ 25753 w 1136356"/>
              <a:gd name="connsiteY72" fmla="*/ 670264 h 1808998"/>
              <a:gd name="connsiteX73" fmla="*/ 614 w 1136356"/>
              <a:gd name="connsiteY73" fmla="*/ 734131 h 1808998"/>
              <a:gd name="connsiteX74" fmla="*/ 17600 w 1136356"/>
              <a:gd name="connsiteY74" fmla="*/ 818041 h 1808998"/>
              <a:gd name="connsiteX75" fmla="*/ 34416 w 1136356"/>
              <a:gd name="connsiteY75" fmla="*/ 881059 h 1808998"/>
              <a:gd name="connsiteX76" fmla="*/ 53949 w 1136356"/>
              <a:gd name="connsiteY76" fmla="*/ 945435 h 1808998"/>
              <a:gd name="connsiteX77" fmla="*/ 61763 w 1136356"/>
              <a:gd name="connsiteY77" fmla="*/ 982295 h 1808998"/>
              <a:gd name="connsiteX78" fmla="*/ 59894 w 1136356"/>
              <a:gd name="connsiteY78" fmla="*/ 1014398 h 1808998"/>
              <a:gd name="connsiteX79" fmla="*/ 54289 w 1136356"/>
              <a:gd name="connsiteY79" fmla="*/ 1099837 h 1808998"/>
              <a:gd name="connsiteX80" fmla="*/ 79768 w 1136356"/>
              <a:gd name="connsiteY80" fmla="*/ 1170498 h 1808998"/>
              <a:gd name="connsiteX81" fmla="*/ 97943 w 1136356"/>
              <a:gd name="connsiteY81" fmla="*/ 1188673 h 1808998"/>
              <a:gd name="connsiteX82" fmla="*/ 115269 w 1136356"/>
              <a:gd name="connsiteY82" fmla="*/ 1200903 h 1808998"/>
              <a:gd name="connsiteX83" fmla="*/ 140408 w 1136356"/>
              <a:gd name="connsiteY83" fmla="*/ 1210755 h 1808998"/>
              <a:gd name="connsiteX84" fmla="*/ 196801 w 1136356"/>
              <a:gd name="connsiteY84" fmla="*/ 1222985 h 1808998"/>
              <a:gd name="connsiteX85" fmla="*/ 239945 w 1136356"/>
              <a:gd name="connsiteY85" fmla="*/ 1225872 h 1808998"/>
              <a:gd name="connsiteX86" fmla="*/ 259649 w 1136356"/>
              <a:gd name="connsiteY86" fmla="*/ 1242349 h 1808998"/>
              <a:gd name="connsiteX87" fmla="*/ 270690 w 1136356"/>
              <a:gd name="connsiteY87" fmla="*/ 1256787 h 1808998"/>
              <a:gd name="connsiteX88" fmla="*/ 304661 w 1136356"/>
              <a:gd name="connsiteY88" fmla="*/ 1252031 h 1808998"/>
              <a:gd name="connsiteX89" fmla="*/ 314004 w 1136356"/>
              <a:gd name="connsiteY89" fmla="*/ 1237253 h 1808998"/>
              <a:gd name="connsiteX90" fmla="*/ 327762 w 1136356"/>
              <a:gd name="connsiteY90" fmla="*/ 1223494 h 1808998"/>
              <a:gd name="connsiteX91" fmla="*/ 337954 w 1136356"/>
              <a:gd name="connsiteY91" fmla="*/ 1224174 h 1808998"/>
              <a:gd name="connsiteX92" fmla="*/ 344578 w 1136356"/>
              <a:gd name="connsiteY92" fmla="*/ 1229779 h 1808998"/>
              <a:gd name="connsiteX93" fmla="*/ 359016 w 1136356"/>
              <a:gd name="connsiteY93" fmla="*/ 1241500 h 1808998"/>
              <a:gd name="connsiteX94" fmla="*/ 365811 w 1136356"/>
              <a:gd name="connsiteY94" fmla="*/ 1251861 h 1808998"/>
              <a:gd name="connsiteX95" fmla="*/ 353241 w 1136356"/>
              <a:gd name="connsiteY95" fmla="*/ 1261543 h 1808998"/>
              <a:gd name="connsiteX96" fmla="*/ 347636 w 1136356"/>
              <a:gd name="connsiteY96" fmla="*/ 1266639 h 1808998"/>
              <a:gd name="connsiteX97" fmla="*/ 348315 w 1136356"/>
              <a:gd name="connsiteY97" fmla="*/ 1298742 h 1808998"/>
              <a:gd name="connsiteX98" fmla="*/ 348994 w 1136356"/>
              <a:gd name="connsiteY98" fmla="*/ 1315558 h 1808998"/>
              <a:gd name="connsiteX99" fmla="*/ 349504 w 1136356"/>
              <a:gd name="connsiteY99" fmla="*/ 1334582 h 1808998"/>
              <a:gd name="connsiteX100" fmla="*/ 348994 w 1136356"/>
              <a:gd name="connsiteY100" fmla="*/ 1367365 h 1808998"/>
              <a:gd name="connsiteX101" fmla="*/ 349164 w 1136356"/>
              <a:gd name="connsiteY101" fmla="*/ 1383502 h 1808998"/>
              <a:gd name="connsiteX102" fmla="*/ 347975 w 1136356"/>
              <a:gd name="connsiteY102" fmla="*/ 1410679 h 1808998"/>
              <a:gd name="connsiteX103" fmla="*/ 349164 w 1136356"/>
              <a:gd name="connsiteY103" fmla="*/ 1443802 h 1808998"/>
              <a:gd name="connsiteX104" fmla="*/ 346616 w 1136356"/>
              <a:gd name="connsiteY104" fmla="*/ 1497137 h 1808998"/>
              <a:gd name="connsiteX105" fmla="*/ 336255 w 1136356"/>
              <a:gd name="connsiteY105" fmla="*/ 1503932 h 1808998"/>
              <a:gd name="connsiteX106" fmla="*/ 292431 w 1136356"/>
              <a:gd name="connsiteY106" fmla="*/ 1486096 h 1808998"/>
              <a:gd name="connsiteX107" fmla="*/ 216335 w 1136356"/>
              <a:gd name="connsiteY107" fmla="*/ 1454842 h 1808998"/>
              <a:gd name="connsiteX108" fmla="*/ 193743 w 1136356"/>
              <a:gd name="connsiteY108" fmla="*/ 1467922 h 1808998"/>
              <a:gd name="connsiteX109" fmla="*/ 201387 w 1136356"/>
              <a:gd name="connsiteY109" fmla="*/ 1533147 h 1808998"/>
              <a:gd name="connsiteX110" fmla="*/ 203086 w 1136356"/>
              <a:gd name="connsiteY110" fmla="*/ 1537903 h 1808998"/>
              <a:gd name="connsiteX111" fmla="*/ 208012 w 1136356"/>
              <a:gd name="connsiteY111" fmla="*/ 1545037 h 1808998"/>
              <a:gd name="connsiteX112" fmla="*/ 212598 w 1136356"/>
              <a:gd name="connsiteY112" fmla="*/ 1556078 h 1808998"/>
              <a:gd name="connsiteX113" fmla="*/ 205124 w 1136356"/>
              <a:gd name="connsiteY113" fmla="*/ 1561854 h 1808998"/>
              <a:gd name="connsiteX114" fmla="*/ 138369 w 1136356"/>
              <a:gd name="connsiteY114" fmla="*/ 1577650 h 1808998"/>
              <a:gd name="connsiteX115" fmla="*/ 73653 w 1136356"/>
              <a:gd name="connsiteY115" fmla="*/ 1591579 h 1808998"/>
              <a:gd name="connsiteX116" fmla="*/ 54119 w 1136356"/>
              <a:gd name="connsiteY116" fmla="*/ 1608055 h 1808998"/>
              <a:gd name="connsiteX117" fmla="*/ 66009 w 1136356"/>
              <a:gd name="connsiteY117" fmla="*/ 1685001 h 1808998"/>
              <a:gd name="connsiteX118" fmla="*/ 81467 w 1136356"/>
              <a:gd name="connsiteY118" fmla="*/ 1699949 h 1808998"/>
              <a:gd name="connsiteX119" fmla="*/ 115608 w 1136356"/>
              <a:gd name="connsiteY119" fmla="*/ 1695193 h 1808998"/>
              <a:gd name="connsiteX120" fmla="*/ 134123 w 1136356"/>
              <a:gd name="connsiteY120" fmla="*/ 1651199 h 1808998"/>
              <a:gd name="connsiteX121" fmla="*/ 131235 w 1136356"/>
              <a:gd name="connsiteY121" fmla="*/ 1640668 h 1808998"/>
              <a:gd name="connsiteX122" fmla="*/ 137860 w 1136356"/>
              <a:gd name="connsiteY122" fmla="*/ 1626400 h 1808998"/>
              <a:gd name="connsiteX123" fmla="*/ 239775 w 1136356"/>
              <a:gd name="connsiteY123" fmla="*/ 1615529 h 1808998"/>
              <a:gd name="connsiteX124" fmla="*/ 245550 w 1136356"/>
              <a:gd name="connsiteY124" fmla="*/ 1614680 h 1808998"/>
              <a:gd name="connsiteX125" fmla="*/ 265933 w 1136356"/>
              <a:gd name="connsiteY125" fmla="*/ 1608395 h 1808998"/>
              <a:gd name="connsiteX126" fmla="*/ 316042 w 1136356"/>
              <a:gd name="connsiteY126" fmla="*/ 1599902 h 1808998"/>
              <a:gd name="connsiteX127" fmla="*/ 348994 w 1136356"/>
              <a:gd name="connsiteY127" fmla="*/ 1599053 h 1808998"/>
              <a:gd name="connsiteX128" fmla="*/ 364112 w 1136356"/>
              <a:gd name="connsiteY128" fmla="*/ 1612132 h 1808998"/>
              <a:gd name="connsiteX129" fmla="*/ 368528 w 1136356"/>
              <a:gd name="connsiteY129" fmla="*/ 1668015 h 1808998"/>
              <a:gd name="connsiteX130" fmla="*/ 353750 w 1136356"/>
              <a:gd name="connsiteY130" fmla="*/ 1679906 h 1808998"/>
              <a:gd name="connsiteX131" fmla="*/ 345427 w 1136356"/>
              <a:gd name="connsiteY131" fmla="*/ 1685171 h 1808998"/>
              <a:gd name="connsiteX132" fmla="*/ 344578 w 1136356"/>
              <a:gd name="connsiteY132" fmla="*/ 1694513 h 1808998"/>
              <a:gd name="connsiteX133" fmla="*/ 361394 w 1136356"/>
              <a:gd name="connsiteY133" fmla="*/ 1786067 h 1808998"/>
              <a:gd name="connsiteX134" fmla="*/ 372435 w 1136356"/>
              <a:gd name="connsiteY134" fmla="*/ 1798297 h 1808998"/>
              <a:gd name="connsiteX135" fmla="*/ 419995 w 1136356"/>
              <a:gd name="connsiteY135" fmla="*/ 1808998 h 1808998"/>
              <a:gd name="connsiteX136" fmla="*/ 435453 w 1136356"/>
              <a:gd name="connsiteY136" fmla="*/ 1803223 h 1808998"/>
              <a:gd name="connsiteX137" fmla="*/ 456006 w 1136356"/>
              <a:gd name="connsiteY137" fmla="*/ 1753624 h 1808998"/>
              <a:gd name="connsiteX138" fmla="*/ 441568 w 1136356"/>
              <a:gd name="connsiteY138" fmla="*/ 1732562 h 1808998"/>
              <a:gd name="connsiteX139" fmla="*/ 432056 w 1136356"/>
              <a:gd name="connsiteY139" fmla="*/ 1729165 h 1808998"/>
              <a:gd name="connsiteX140" fmla="*/ 417108 w 1136356"/>
              <a:gd name="connsiteY140" fmla="*/ 1711499 h 1808998"/>
              <a:gd name="connsiteX141" fmla="*/ 410653 w 1136356"/>
              <a:gd name="connsiteY141" fmla="*/ 1615869 h 1808998"/>
              <a:gd name="connsiteX142" fmla="*/ 425771 w 1136356"/>
              <a:gd name="connsiteY142" fmla="*/ 1597694 h 1808998"/>
              <a:gd name="connsiteX143" fmla="*/ 475709 w 1136356"/>
              <a:gd name="connsiteY143" fmla="*/ 1599053 h 1808998"/>
              <a:gd name="connsiteX144" fmla="*/ 555713 w 1136356"/>
              <a:gd name="connsiteY144" fmla="*/ 1608395 h 1808998"/>
              <a:gd name="connsiteX145" fmla="*/ 662894 w 1136356"/>
              <a:gd name="connsiteY145" fmla="*/ 1618926 h 1808998"/>
              <a:gd name="connsiteX146" fmla="*/ 671726 w 1136356"/>
              <a:gd name="connsiteY146" fmla="*/ 1630477 h 1808998"/>
              <a:gd name="connsiteX147" fmla="*/ 680389 w 1136356"/>
              <a:gd name="connsiteY147" fmla="*/ 1677188 h 1808998"/>
              <a:gd name="connsiteX148" fmla="*/ 694488 w 1136356"/>
              <a:gd name="connsiteY148" fmla="*/ 1714896 h 1808998"/>
              <a:gd name="connsiteX149" fmla="*/ 733725 w 1136356"/>
              <a:gd name="connsiteY149" fmla="*/ 1752945 h 1808998"/>
              <a:gd name="connsiteX150" fmla="*/ 800140 w 1136356"/>
              <a:gd name="connsiteY150" fmla="*/ 1760758 h 1808998"/>
              <a:gd name="connsiteX151" fmla="*/ 808463 w 1136356"/>
              <a:gd name="connsiteY151" fmla="*/ 1759739 h 1808998"/>
              <a:gd name="connsiteX152" fmla="*/ 825449 w 1136356"/>
              <a:gd name="connsiteY152" fmla="*/ 1757022 h 1808998"/>
              <a:gd name="connsiteX153" fmla="*/ 875217 w 1136356"/>
              <a:gd name="connsiteY153" fmla="*/ 1766873 h 1808998"/>
              <a:gd name="connsiteX154" fmla="*/ 972207 w 1136356"/>
              <a:gd name="connsiteY154" fmla="*/ 1778594 h 1808998"/>
              <a:gd name="connsiteX155" fmla="*/ 1054589 w 1136356"/>
              <a:gd name="connsiteY155" fmla="*/ 1768572 h 1808998"/>
              <a:gd name="connsiteX156" fmla="*/ 1096204 w 1136356"/>
              <a:gd name="connsiteY156" fmla="*/ 1747339 h 1808998"/>
              <a:gd name="connsiteX157" fmla="*/ 1099771 w 1136356"/>
              <a:gd name="connsiteY157" fmla="*/ 1719483 h 1808998"/>
              <a:gd name="connsiteX158" fmla="*/ 1043038 w 1136356"/>
              <a:gd name="connsiteY158" fmla="*/ 1684662 h 1808998"/>
              <a:gd name="connsiteX159" fmla="*/ 1022145 w 1136356"/>
              <a:gd name="connsiteY159" fmla="*/ 1682623 h 1808998"/>
              <a:gd name="connsiteX160" fmla="*/ 1001253 w 1136356"/>
              <a:gd name="connsiteY160" fmla="*/ 1681434 h 1808998"/>
              <a:gd name="connsiteX161" fmla="*/ 995308 w 1136356"/>
              <a:gd name="connsiteY161" fmla="*/ 1680755 h 1808998"/>
              <a:gd name="connsiteX162" fmla="*/ 980870 w 1136356"/>
              <a:gd name="connsiteY162" fmla="*/ 1671243 h 1808998"/>
              <a:gd name="connsiteX163" fmla="*/ 948257 w 1136356"/>
              <a:gd name="connsiteY163" fmla="*/ 1655616 h 1808998"/>
              <a:gd name="connsiteX164" fmla="*/ 945539 w 1136356"/>
              <a:gd name="connsiteY164" fmla="*/ 1651879 h 1808998"/>
              <a:gd name="connsiteX165" fmla="*/ 950295 w 1136356"/>
              <a:gd name="connsiteY165" fmla="*/ 1649331 h 1808998"/>
              <a:gd name="connsiteX166" fmla="*/ 964733 w 1136356"/>
              <a:gd name="connsiteY166" fmla="*/ 1648991 h 1808998"/>
              <a:gd name="connsiteX167" fmla="*/ 1037773 w 1136356"/>
              <a:gd name="connsiteY167" fmla="*/ 1646783 h 1808998"/>
              <a:gd name="connsiteX168" fmla="*/ 1088560 w 1136356"/>
              <a:gd name="connsiteY168" fmla="*/ 1626740 h 1808998"/>
              <a:gd name="connsiteX169" fmla="*/ 1092467 w 1136356"/>
              <a:gd name="connsiteY169" fmla="*/ 1607206 h 1808998"/>
              <a:gd name="connsiteX170" fmla="*/ 1071235 w 1136356"/>
              <a:gd name="connsiteY170" fmla="*/ 1587842 h 1808998"/>
              <a:gd name="connsiteX171" fmla="*/ 1058326 w 1136356"/>
              <a:gd name="connsiteY171" fmla="*/ 1584105 h 1808998"/>
              <a:gd name="connsiteX172" fmla="*/ 1055947 w 1136356"/>
              <a:gd name="connsiteY172" fmla="*/ 1584615 h 1808998"/>
              <a:gd name="connsiteX173" fmla="*/ 1044737 w 1136356"/>
              <a:gd name="connsiteY173" fmla="*/ 1587332 h 1808998"/>
              <a:gd name="connsiteX174" fmla="*/ 1029959 w 1136356"/>
              <a:gd name="connsiteY174" fmla="*/ 1581387 h 1808998"/>
              <a:gd name="connsiteX175" fmla="*/ 1003461 w 1136356"/>
              <a:gd name="connsiteY175" fmla="*/ 1570347 h 1808998"/>
              <a:gd name="connsiteX176" fmla="*/ 994968 w 1136356"/>
              <a:gd name="connsiteY176" fmla="*/ 1561514 h 1808998"/>
              <a:gd name="connsiteX177" fmla="*/ 995987 w 1136356"/>
              <a:gd name="connsiteY177" fmla="*/ 1489324 h 1808998"/>
              <a:gd name="connsiteX178" fmla="*/ 1001253 w 1136356"/>
              <a:gd name="connsiteY178" fmla="*/ 1482360 h 1808998"/>
              <a:gd name="connsiteX179" fmla="*/ 1008047 w 1136356"/>
              <a:gd name="connsiteY179" fmla="*/ 1468941 h 1808998"/>
              <a:gd name="connsiteX180" fmla="*/ 1006519 w 1136356"/>
              <a:gd name="connsiteY180" fmla="*/ 1457220 h 1808998"/>
              <a:gd name="connsiteX181" fmla="*/ 1002442 w 1136356"/>
              <a:gd name="connsiteY181" fmla="*/ 1390296 h 1808998"/>
              <a:gd name="connsiteX182" fmla="*/ 1006519 w 1136356"/>
              <a:gd name="connsiteY182" fmla="*/ 1229439 h 1808998"/>
              <a:gd name="connsiteX183" fmla="*/ 1015691 w 1136356"/>
              <a:gd name="connsiteY183" fmla="*/ 1100856 h 1808998"/>
              <a:gd name="connsiteX184" fmla="*/ 999724 w 1136356"/>
              <a:gd name="connsiteY184" fmla="*/ 1050238 h 1808998"/>
              <a:gd name="connsiteX185" fmla="*/ 992760 w 1136356"/>
              <a:gd name="connsiteY185" fmla="*/ 1032403 h 1808998"/>
              <a:gd name="connsiteX186" fmla="*/ 983248 w 1136356"/>
              <a:gd name="connsiteY186" fmla="*/ 1004037 h 1808998"/>
              <a:gd name="connsiteX187" fmla="*/ 981719 w 1136356"/>
              <a:gd name="connsiteY187" fmla="*/ 990957 h 1808998"/>
              <a:gd name="connsiteX188" fmla="*/ 1133403 w 1136356"/>
              <a:gd name="connsiteY188" fmla="*/ 687759 h 1808998"/>
              <a:gd name="connsiteX189" fmla="*/ 1137819 w 1136356"/>
              <a:gd name="connsiteY189" fmla="*/ 680795 h 1808998"/>
              <a:gd name="connsiteX190" fmla="*/ 1137819 w 1136356"/>
              <a:gd name="connsiteY190" fmla="*/ 679096 h 1808998"/>
              <a:gd name="connsiteX191" fmla="*/ 1127628 w 1136356"/>
              <a:gd name="connsiteY191" fmla="*/ 671962 h 1808998"/>
              <a:gd name="connsiteX192" fmla="*/ 187798 w 1136356"/>
              <a:gd name="connsiteY192" fmla="*/ 1154022 h 1808998"/>
              <a:gd name="connsiteX193" fmla="*/ 143125 w 1136356"/>
              <a:gd name="connsiteY193" fmla="*/ 1155891 h 1808998"/>
              <a:gd name="connsiteX194" fmla="*/ 125630 w 1136356"/>
              <a:gd name="connsiteY194" fmla="*/ 1144000 h 1808998"/>
              <a:gd name="connsiteX195" fmla="*/ 103548 w 1136356"/>
              <a:gd name="connsiteY195" fmla="*/ 1086079 h 1808998"/>
              <a:gd name="connsiteX196" fmla="*/ 103548 w 1136356"/>
              <a:gd name="connsiteY196" fmla="*/ 1069942 h 1808998"/>
              <a:gd name="connsiteX197" fmla="*/ 107795 w 1136356"/>
              <a:gd name="connsiteY197" fmla="*/ 997242 h 1808998"/>
              <a:gd name="connsiteX198" fmla="*/ 120364 w 1136356"/>
              <a:gd name="connsiteY198" fmla="*/ 987051 h 1808998"/>
              <a:gd name="connsiteX199" fmla="*/ 128687 w 1136356"/>
              <a:gd name="connsiteY199" fmla="*/ 997072 h 1808998"/>
              <a:gd name="connsiteX200" fmla="*/ 152128 w 1136356"/>
              <a:gd name="connsiteY200" fmla="*/ 1027817 h 1808998"/>
              <a:gd name="connsiteX201" fmla="*/ 176078 w 1136356"/>
              <a:gd name="connsiteY201" fmla="*/ 1063317 h 1808998"/>
              <a:gd name="connsiteX202" fmla="*/ 176758 w 1136356"/>
              <a:gd name="connsiteY202" fmla="*/ 1066545 h 1808998"/>
              <a:gd name="connsiteX203" fmla="*/ 192215 w 1136356"/>
              <a:gd name="connsiteY203" fmla="*/ 1124636 h 1808998"/>
              <a:gd name="connsiteX204" fmla="*/ 187798 w 1136356"/>
              <a:gd name="connsiteY204" fmla="*/ 1154022 h 1808998"/>
              <a:gd name="connsiteX205" fmla="*/ 795724 w 1136356"/>
              <a:gd name="connsiteY205" fmla="*/ 1195638 h 1808998"/>
              <a:gd name="connsiteX206" fmla="*/ 783663 w 1136356"/>
              <a:gd name="connsiteY206" fmla="*/ 1278699 h 1808998"/>
              <a:gd name="connsiteX207" fmla="*/ 782305 w 1136356"/>
              <a:gd name="connsiteY207" fmla="*/ 1330506 h 1808998"/>
              <a:gd name="connsiteX208" fmla="*/ 772962 w 1136356"/>
              <a:gd name="connsiteY208" fmla="*/ 1370422 h 1808998"/>
              <a:gd name="connsiteX209" fmla="*/ 750201 w 1136356"/>
              <a:gd name="connsiteY209" fmla="*/ 1462486 h 1808998"/>
              <a:gd name="connsiteX210" fmla="*/ 721495 w 1136356"/>
              <a:gd name="connsiteY210" fmla="*/ 1605337 h 1808998"/>
              <a:gd name="connsiteX211" fmla="*/ 720306 w 1136356"/>
              <a:gd name="connsiteY211" fmla="*/ 1606526 h 1808998"/>
              <a:gd name="connsiteX212" fmla="*/ 715041 w 1136356"/>
              <a:gd name="connsiteY212" fmla="*/ 1586313 h 1808998"/>
              <a:gd name="connsiteX213" fmla="*/ 702981 w 1136356"/>
              <a:gd name="connsiteY213" fmla="*/ 1577820 h 1808998"/>
              <a:gd name="connsiteX214" fmla="*/ 615673 w 1136356"/>
              <a:gd name="connsiteY214" fmla="*/ 1561174 h 1808998"/>
              <a:gd name="connsiteX215" fmla="*/ 590024 w 1136356"/>
              <a:gd name="connsiteY215" fmla="*/ 1555739 h 1808998"/>
              <a:gd name="connsiteX216" fmla="*/ 585778 w 1136356"/>
              <a:gd name="connsiteY216" fmla="*/ 1550643 h 1808998"/>
              <a:gd name="connsiteX217" fmla="*/ 589515 w 1136356"/>
              <a:gd name="connsiteY217" fmla="*/ 1516671 h 1808998"/>
              <a:gd name="connsiteX218" fmla="*/ 585608 w 1136356"/>
              <a:gd name="connsiteY218" fmla="*/ 1479302 h 1808998"/>
              <a:gd name="connsiteX219" fmla="*/ 579493 w 1136356"/>
              <a:gd name="connsiteY219" fmla="*/ 1475395 h 1808998"/>
              <a:gd name="connsiteX220" fmla="*/ 569471 w 1136356"/>
              <a:gd name="connsiteY220" fmla="*/ 1463675 h 1808998"/>
              <a:gd name="connsiteX221" fmla="*/ 553335 w 1136356"/>
              <a:gd name="connsiteY221" fmla="*/ 1443292 h 1808998"/>
              <a:gd name="connsiteX222" fmla="*/ 541275 w 1136356"/>
              <a:gd name="connsiteY222" fmla="*/ 1444481 h 1808998"/>
              <a:gd name="connsiteX223" fmla="*/ 442077 w 1136356"/>
              <a:gd name="connsiteY223" fmla="*/ 1492381 h 1808998"/>
              <a:gd name="connsiteX224" fmla="*/ 424072 w 1136356"/>
              <a:gd name="connsiteY224" fmla="*/ 1481340 h 1808998"/>
              <a:gd name="connsiteX225" fmla="*/ 423053 w 1136356"/>
              <a:gd name="connsiteY225" fmla="*/ 1308933 h 1808998"/>
              <a:gd name="connsiteX226" fmla="*/ 423393 w 1136356"/>
              <a:gd name="connsiteY226" fmla="*/ 1264261 h 1808998"/>
              <a:gd name="connsiteX227" fmla="*/ 419486 w 1136356"/>
              <a:gd name="connsiteY227" fmla="*/ 1258485 h 1808998"/>
              <a:gd name="connsiteX228" fmla="*/ 409294 w 1136356"/>
              <a:gd name="connsiteY228" fmla="*/ 1254239 h 1808998"/>
              <a:gd name="connsiteX229" fmla="*/ 404708 w 1136356"/>
              <a:gd name="connsiteY229" fmla="*/ 1251012 h 1808998"/>
              <a:gd name="connsiteX230" fmla="*/ 408275 w 1136356"/>
              <a:gd name="connsiteY230" fmla="*/ 1246086 h 1808998"/>
              <a:gd name="connsiteX231" fmla="*/ 413371 w 1136356"/>
              <a:gd name="connsiteY231" fmla="*/ 1241669 h 1808998"/>
              <a:gd name="connsiteX232" fmla="*/ 440039 w 1136356"/>
              <a:gd name="connsiteY232" fmla="*/ 1229439 h 1808998"/>
              <a:gd name="connsiteX233" fmla="*/ 585268 w 1136356"/>
              <a:gd name="connsiteY233" fmla="*/ 1229100 h 1808998"/>
              <a:gd name="connsiteX234" fmla="*/ 658987 w 1136356"/>
              <a:gd name="connsiteY234" fmla="*/ 1213133 h 1808998"/>
              <a:gd name="connsiteX235" fmla="*/ 680559 w 1136356"/>
              <a:gd name="connsiteY235" fmla="*/ 1196996 h 1808998"/>
              <a:gd name="connsiteX236" fmla="*/ 690241 w 1136356"/>
              <a:gd name="connsiteY236" fmla="*/ 1192580 h 1808998"/>
              <a:gd name="connsiteX237" fmla="*/ 788589 w 1136356"/>
              <a:gd name="connsiteY237" fmla="*/ 1186805 h 1808998"/>
              <a:gd name="connsiteX238" fmla="*/ 795724 w 1136356"/>
              <a:gd name="connsiteY238" fmla="*/ 1195638 h 1808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1136356" h="1808998">
                <a:moveTo>
                  <a:pt x="1127628" y="671962"/>
                </a:moveTo>
                <a:cubicBezTo>
                  <a:pt x="1090089" y="653957"/>
                  <a:pt x="1052720" y="635612"/>
                  <a:pt x="1015351" y="617607"/>
                </a:cubicBezTo>
                <a:cubicBezTo>
                  <a:pt x="1003121" y="611662"/>
                  <a:pt x="1001932" y="611832"/>
                  <a:pt x="995308" y="623383"/>
                </a:cubicBezTo>
                <a:cubicBezTo>
                  <a:pt x="981549" y="647503"/>
                  <a:pt x="967621" y="671453"/>
                  <a:pt x="953862" y="695573"/>
                </a:cubicBezTo>
                <a:cubicBezTo>
                  <a:pt x="918022" y="757911"/>
                  <a:pt x="882182" y="820079"/>
                  <a:pt x="846341" y="882418"/>
                </a:cubicBezTo>
                <a:cubicBezTo>
                  <a:pt x="841416" y="891080"/>
                  <a:pt x="840906" y="891080"/>
                  <a:pt x="833093" y="885305"/>
                </a:cubicBezTo>
                <a:cubicBezTo>
                  <a:pt x="814748" y="871547"/>
                  <a:pt x="796063" y="858128"/>
                  <a:pt x="778228" y="844029"/>
                </a:cubicBezTo>
                <a:cubicBezTo>
                  <a:pt x="762261" y="831460"/>
                  <a:pt x="744766" y="827043"/>
                  <a:pt x="725062" y="830441"/>
                </a:cubicBezTo>
                <a:cubicBezTo>
                  <a:pt x="721665" y="830950"/>
                  <a:pt x="718268" y="831630"/>
                  <a:pt x="715041" y="830271"/>
                </a:cubicBezTo>
                <a:cubicBezTo>
                  <a:pt x="709435" y="827893"/>
                  <a:pt x="704000" y="828912"/>
                  <a:pt x="698564" y="831120"/>
                </a:cubicBezTo>
                <a:cubicBezTo>
                  <a:pt x="692789" y="833328"/>
                  <a:pt x="687014" y="835536"/>
                  <a:pt x="680559" y="834687"/>
                </a:cubicBezTo>
                <a:cubicBezTo>
                  <a:pt x="658308" y="831969"/>
                  <a:pt x="636736" y="826194"/>
                  <a:pt x="614654" y="823137"/>
                </a:cubicBezTo>
                <a:cubicBezTo>
                  <a:pt x="611427" y="822627"/>
                  <a:pt x="608879" y="820929"/>
                  <a:pt x="606671" y="818551"/>
                </a:cubicBezTo>
                <a:cubicBezTo>
                  <a:pt x="600895" y="812096"/>
                  <a:pt x="593422" y="809208"/>
                  <a:pt x="584929" y="808189"/>
                </a:cubicBezTo>
                <a:cubicBezTo>
                  <a:pt x="573208" y="806830"/>
                  <a:pt x="563017" y="800715"/>
                  <a:pt x="552146" y="796639"/>
                </a:cubicBezTo>
                <a:cubicBezTo>
                  <a:pt x="549258" y="795620"/>
                  <a:pt x="546710" y="793411"/>
                  <a:pt x="545351" y="790524"/>
                </a:cubicBezTo>
                <a:cubicBezTo>
                  <a:pt x="535500" y="770990"/>
                  <a:pt x="516306" y="772349"/>
                  <a:pt x="499490" y="772689"/>
                </a:cubicBezTo>
                <a:cubicBezTo>
                  <a:pt x="489977" y="772858"/>
                  <a:pt x="482164" y="772519"/>
                  <a:pt x="475709" y="765555"/>
                </a:cubicBezTo>
                <a:cubicBezTo>
                  <a:pt x="468405" y="757571"/>
                  <a:pt x="459912" y="752815"/>
                  <a:pt x="449381" y="751796"/>
                </a:cubicBezTo>
                <a:cubicBezTo>
                  <a:pt x="443606" y="751286"/>
                  <a:pt x="439869" y="748399"/>
                  <a:pt x="440209" y="741944"/>
                </a:cubicBezTo>
                <a:cubicBezTo>
                  <a:pt x="440548" y="733961"/>
                  <a:pt x="435623" y="730394"/>
                  <a:pt x="428319" y="728865"/>
                </a:cubicBezTo>
                <a:cubicBezTo>
                  <a:pt x="424921" y="728186"/>
                  <a:pt x="421524" y="728016"/>
                  <a:pt x="418127" y="727846"/>
                </a:cubicBezTo>
                <a:cubicBezTo>
                  <a:pt x="407426" y="727336"/>
                  <a:pt x="402840" y="720542"/>
                  <a:pt x="406916" y="710520"/>
                </a:cubicBezTo>
                <a:cubicBezTo>
                  <a:pt x="409464" y="704405"/>
                  <a:pt x="411333" y="698290"/>
                  <a:pt x="413541" y="692175"/>
                </a:cubicBezTo>
                <a:cubicBezTo>
                  <a:pt x="417278" y="682663"/>
                  <a:pt x="417108" y="672132"/>
                  <a:pt x="421354" y="662620"/>
                </a:cubicBezTo>
                <a:cubicBezTo>
                  <a:pt x="428319" y="646993"/>
                  <a:pt x="427469" y="632045"/>
                  <a:pt x="419656" y="616928"/>
                </a:cubicBezTo>
                <a:cubicBezTo>
                  <a:pt x="413031" y="604189"/>
                  <a:pt x="406747" y="591109"/>
                  <a:pt x="403349" y="577011"/>
                </a:cubicBezTo>
                <a:cubicBezTo>
                  <a:pt x="399782" y="562403"/>
                  <a:pt x="394177" y="548475"/>
                  <a:pt x="389081" y="534376"/>
                </a:cubicBezTo>
                <a:cubicBezTo>
                  <a:pt x="381098" y="512295"/>
                  <a:pt x="370567" y="491062"/>
                  <a:pt x="367849" y="467452"/>
                </a:cubicBezTo>
                <a:cubicBezTo>
                  <a:pt x="366490" y="455392"/>
                  <a:pt x="364791" y="443162"/>
                  <a:pt x="373794" y="432631"/>
                </a:cubicBezTo>
                <a:cubicBezTo>
                  <a:pt x="375323" y="430932"/>
                  <a:pt x="375832" y="428554"/>
                  <a:pt x="376681" y="426516"/>
                </a:cubicBezTo>
                <a:cubicBezTo>
                  <a:pt x="379739" y="418872"/>
                  <a:pt x="379060" y="412588"/>
                  <a:pt x="372265" y="406812"/>
                </a:cubicBezTo>
                <a:cubicBezTo>
                  <a:pt x="364452" y="400188"/>
                  <a:pt x="357487" y="392884"/>
                  <a:pt x="350693" y="385240"/>
                </a:cubicBezTo>
                <a:cubicBezTo>
                  <a:pt x="345258" y="379125"/>
                  <a:pt x="345597" y="375558"/>
                  <a:pt x="351542" y="370123"/>
                </a:cubicBezTo>
                <a:cubicBezTo>
                  <a:pt x="357657" y="364517"/>
                  <a:pt x="362753" y="363838"/>
                  <a:pt x="370736" y="368764"/>
                </a:cubicBezTo>
                <a:cubicBezTo>
                  <a:pt x="380249" y="374539"/>
                  <a:pt x="389931" y="379635"/>
                  <a:pt x="400292" y="383542"/>
                </a:cubicBezTo>
                <a:cubicBezTo>
                  <a:pt x="414900" y="388977"/>
                  <a:pt x="424752" y="384901"/>
                  <a:pt x="430697" y="370972"/>
                </a:cubicBezTo>
                <a:cubicBezTo>
                  <a:pt x="433584" y="364178"/>
                  <a:pt x="438001" y="360101"/>
                  <a:pt x="444795" y="357383"/>
                </a:cubicBezTo>
                <a:cubicBezTo>
                  <a:pt x="454647" y="353646"/>
                  <a:pt x="459403" y="342945"/>
                  <a:pt x="468915" y="338529"/>
                </a:cubicBezTo>
                <a:cubicBezTo>
                  <a:pt x="469934" y="338019"/>
                  <a:pt x="470104" y="335981"/>
                  <a:pt x="470444" y="334622"/>
                </a:cubicBezTo>
                <a:cubicBezTo>
                  <a:pt x="474011" y="323921"/>
                  <a:pt x="475200" y="322902"/>
                  <a:pt x="485901" y="322732"/>
                </a:cubicBezTo>
                <a:cubicBezTo>
                  <a:pt x="500509" y="322392"/>
                  <a:pt x="505435" y="317466"/>
                  <a:pt x="506114" y="302689"/>
                </a:cubicBezTo>
                <a:cubicBezTo>
                  <a:pt x="506624" y="289949"/>
                  <a:pt x="505265" y="277210"/>
                  <a:pt x="503566" y="264640"/>
                </a:cubicBezTo>
                <a:cubicBezTo>
                  <a:pt x="501868" y="252580"/>
                  <a:pt x="503906" y="241539"/>
                  <a:pt x="510700" y="231518"/>
                </a:cubicBezTo>
                <a:cubicBezTo>
                  <a:pt x="512908" y="228121"/>
                  <a:pt x="514267" y="224554"/>
                  <a:pt x="514607" y="220477"/>
                </a:cubicBezTo>
                <a:cubicBezTo>
                  <a:pt x="515626" y="209776"/>
                  <a:pt x="516475" y="199075"/>
                  <a:pt x="518344" y="188543"/>
                </a:cubicBezTo>
                <a:cubicBezTo>
                  <a:pt x="521231" y="172237"/>
                  <a:pt x="522081" y="155251"/>
                  <a:pt x="532782" y="141153"/>
                </a:cubicBezTo>
                <a:cubicBezTo>
                  <a:pt x="534820" y="138435"/>
                  <a:pt x="535500" y="134698"/>
                  <a:pt x="534480" y="131301"/>
                </a:cubicBezTo>
                <a:cubicBezTo>
                  <a:pt x="531933" y="123487"/>
                  <a:pt x="531593" y="114655"/>
                  <a:pt x="527686" y="107860"/>
                </a:cubicBezTo>
                <a:cubicBezTo>
                  <a:pt x="518853" y="92233"/>
                  <a:pt x="514607" y="73379"/>
                  <a:pt x="498980" y="61829"/>
                </a:cubicBezTo>
                <a:cubicBezTo>
                  <a:pt x="498131" y="61149"/>
                  <a:pt x="497451" y="60130"/>
                  <a:pt x="496772" y="59281"/>
                </a:cubicBezTo>
                <a:cubicBezTo>
                  <a:pt x="490147" y="50108"/>
                  <a:pt x="481145" y="43484"/>
                  <a:pt x="471293" y="38728"/>
                </a:cubicBezTo>
                <a:cubicBezTo>
                  <a:pt x="461101" y="33802"/>
                  <a:pt x="452439" y="27008"/>
                  <a:pt x="445644" y="18345"/>
                </a:cubicBezTo>
                <a:cubicBezTo>
                  <a:pt x="439699" y="10871"/>
                  <a:pt x="432056" y="7983"/>
                  <a:pt x="423223" y="5945"/>
                </a:cubicBezTo>
                <a:cubicBezTo>
                  <a:pt x="409634" y="3397"/>
                  <a:pt x="395706" y="1868"/>
                  <a:pt x="381777" y="0"/>
                </a:cubicBezTo>
                <a:cubicBezTo>
                  <a:pt x="378890" y="0"/>
                  <a:pt x="376172" y="0"/>
                  <a:pt x="373284" y="0"/>
                </a:cubicBezTo>
                <a:cubicBezTo>
                  <a:pt x="363772" y="3227"/>
                  <a:pt x="354430" y="6964"/>
                  <a:pt x="344918" y="9852"/>
                </a:cubicBezTo>
                <a:cubicBezTo>
                  <a:pt x="327932" y="14778"/>
                  <a:pt x="313154" y="23780"/>
                  <a:pt x="300075" y="35161"/>
                </a:cubicBezTo>
                <a:cubicBezTo>
                  <a:pt x="288695" y="45013"/>
                  <a:pt x="280202" y="57412"/>
                  <a:pt x="273407" y="71001"/>
                </a:cubicBezTo>
                <a:cubicBezTo>
                  <a:pt x="263216" y="91214"/>
                  <a:pt x="253194" y="111088"/>
                  <a:pt x="251156" y="134358"/>
                </a:cubicBezTo>
                <a:cubicBezTo>
                  <a:pt x="249797" y="150835"/>
                  <a:pt x="246909" y="167311"/>
                  <a:pt x="243172" y="183618"/>
                </a:cubicBezTo>
                <a:cubicBezTo>
                  <a:pt x="239435" y="200603"/>
                  <a:pt x="234510" y="217929"/>
                  <a:pt x="237907" y="235594"/>
                </a:cubicBezTo>
                <a:cubicBezTo>
                  <a:pt x="240794" y="250202"/>
                  <a:pt x="234510" y="261583"/>
                  <a:pt x="227375" y="272794"/>
                </a:cubicBezTo>
                <a:cubicBezTo>
                  <a:pt x="224488" y="277380"/>
                  <a:pt x="221091" y="279758"/>
                  <a:pt x="214636" y="276530"/>
                </a:cubicBezTo>
                <a:cubicBezTo>
                  <a:pt x="205124" y="271605"/>
                  <a:pt x="196801" y="275681"/>
                  <a:pt x="194423" y="286382"/>
                </a:cubicBezTo>
                <a:cubicBezTo>
                  <a:pt x="190007" y="305237"/>
                  <a:pt x="181514" y="321713"/>
                  <a:pt x="167925" y="335641"/>
                </a:cubicBezTo>
                <a:cubicBezTo>
                  <a:pt x="162659" y="341077"/>
                  <a:pt x="157903" y="347192"/>
                  <a:pt x="153317" y="353307"/>
                </a:cubicBezTo>
                <a:cubicBezTo>
                  <a:pt x="140747" y="370123"/>
                  <a:pt x="126309" y="385240"/>
                  <a:pt x="115948" y="403585"/>
                </a:cubicBezTo>
                <a:cubicBezTo>
                  <a:pt x="99811" y="431612"/>
                  <a:pt x="81976" y="458449"/>
                  <a:pt x="59045" y="481550"/>
                </a:cubicBezTo>
                <a:cubicBezTo>
                  <a:pt x="55138" y="485627"/>
                  <a:pt x="51062" y="489703"/>
                  <a:pt x="49193" y="495139"/>
                </a:cubicBezTo>
                <a:cubicBezTo>
                  <a:pt x="39681" y="521807"/>
                  <a:pt x="33057" y="549494"/>
                  <a:pt x="29320" y="577181"/>
                </a:cubicBezTo>
                <a:cubicBezTo>
                  <a:pt x="25753" y="604698"/>
                  <a:pt x="23035" y="632895"/>
                  <a:pt x="29320" y="660752"/>
                </a:cubicBezTo>
                <a:cubicBezTo>
                  <a:pt x="30169" y="664658"/>
                  <a:pt x="29320" y="667546"/>
                  <a:pt x="25753" y="670264"/>
                </a:cubicBezTo>
                <a:cubicBezTo>
                  <a:pt x="3841" y="686230"/>
                  <a:pt x="-2104" y="709331"/>
                  <a:pt x="614" y="734131"/>
                </a:cubicBezTo>
                <a:cubicBezTo>
                  <a:pt x="3501" y="762497"/>
                  <a:pt x="10126" y="790354"/>
                  <a:pt x="17600" y="818041"/>
                </a:cubicBezTo>
                <a:cubicBezTo>
                  <a:pt x="23375" y="838934"/>
                  <a:pt x="30509" y="859656"/>
                  <a:pt x="34416" y="881059"/>
                </a:cubicBezTo>
                <a:cubicBezTo>
                  <a:pt x="38492" y="903480"/>
                  <a:pt x="44098" y="925052"/>
                  <a:pt x="53949" y="945435"/>
                </a:cubicBezTo>
                <a:cubicBezTo>
                  <a:pt x="59725" y="957325"/>
                  <a:pt x="61763" y="969555"/>
                  <a:pt x="61763" y="982295"/>
                </a:cubicBezTo>
                <a:cubicBezTo>
                  <a:pt x="61763" y="992996"/>
                  <a:pt x="60574" y="1003697"/>
                  <a:pt x="59894" y="1014398"/>
                </a:cubicBezTo>
                <a:cubicBezTo>
                  <a:pt x="57856" y="1042934"/>
                  <a:pt x="53440" y="1071131"/>
                  <a:pt x="54289" y="1099837"/>
                </a:cubicBezTo>
                <a:cubicBezTo>
                  <a:pt x="55138" y="1126335"/>
                  <a:pt x="63801" y="1149436"/>
                  <a:pt x="79768" y="1170498"/>
                </a:cubicBezTo>
                <a:cubicBezTo>
                  <a:pt x="85204" y="1177632"/>
                  <a:pt x="92847" y="1181709"/>
                  <a:pt x="97943" y="1188673"/>
                </a:cubicBezTo>
                <a:cubicBezTo>
                  <a:pt x="102189" y="1194449"/>
                  <a:pt x="108814" y="1197676"/>
                  <a:pt x="115269" y="1200903"/>
                </a:cubicBezTo>
                <a:cubicBezTo>
                  <a:pt x="123252" y="1205150"/>
                  <a:pt x="131575" y="1208377"/>
                  <a:pt x="140408" y="1210755"/>
                </a:cubicBezTo>
                <a:cubicBezTo>
                  <a:pt x="158922" y="1215851"/>
                  <a:pt x="177267" y="1221966"/>
                  <a:pt x="196801" y="1222985"/>
                </a:cubicBezTo>
                <a:cubicBezTo>
                  <a:pt x="211239" y="1223834"/>
                  <a:pt x="225677" y="1224514"/>
                  <a:pt x="239945" y="1225872"/>
                </a:cubicBezTo>
                <a:cubicBezTo>
                  <a:pt x="255402" y="1227401"/>
                  <a:pt x="255232" y="1227741"/>
                  <a:pt x="259649" y="1242349"/>
                </a:cubicBezTo>
                <a:cubicBezTo>
                  <a:pt x="261517" y="1248294"/>
                  <a:pt x="262536" y="1255428"/>
                  <a:pt x="270690" y="1256787"/>
                </a:cubicBezTo>
                <a:cubicBezTo>
                  <a:pt x="282410" y="1258655"/>
                  <a:pt x="293790" y="1257126"/>
                  <a:pt x="304661" y="1252031"/>
                </a:cubicBezTo>
                <a:cubicBezTo>
                  <a:pt x="310946" y="1249143"/>
                  <a:pt x="313834" y="1244387"/>
                  <a:pt x="314004" y="1237253"/>
                </a:cubicBezTo>
                <a:cubicBezTo>
                  <a:pt x="314004" y="1223834"/>
                  <a:pt x="314683" y="1223494"/>
                  <a:pt x="327762" y="1223494"/>
                </a:cubicBezTo>
                <a:cubicBezTo>
                  <a:pt x="331159" y="1223494"/>
                  <a:pt x="334556" y="1223834"/>
                  <a:pt x="337954" y="1224174"/>
                </a:cubicBezTo>
                <a:cubicBezTo>
                  <a:pt x="341351" y="1224514"/>
                  <a:pt x="344578" y="1226212"/>
                  <a:pt x="344578" y="1229779"/>
                </a:cubicBezTo>
                <a:cubicBezTo>
                  <a:pt x="344408" y="1240141"/>
                  <a:pt x="351203" y="1241160"/>
                  <a:pt x="359016" y="1241500"/>
                </a:cubicBezTo>
                <a:cubicBezTo>
                  <a:pt x="365980" y="1241839"/>
                  <a:pt x="367509" y="1245576"/>
                  <a:pt x="365811" y="1251861"/>
                </a:cubicBezTo>
                <a:cubicBezTo>
                  <a:pt x="364112" y="1258485"/>
                  <a:pt x="358846" y="1260184"/>
                  <a:pt x="353241" y="1261543"/>
                </a:cubicBezTo>
                <a:cubicBezTo>
                  <a:pt x="350693" y="1262222"/>
                  <a:pt x="346447" y="1261883"/>
                  <a:pt x="347636" y="1266639"/>
                </a:cubicBezTo>
                <a:cubicBezTo>
                  <a:pt x="350014" y="1277340"/>
                  <a:pt x="348655" y="1288041"/>
                  <a:pt x="348315" y="1298742"/>
                </a:cubicBezTo>
                <a:cubicBezTo>
                  <a:pt x="348145" y="1304347"/>
                  <a:pt x="346447" y="1310462"/>
                  <a:pt x="348994" y="1315558"/>
                </a:cubicBezTo>
                <a:cubicBezTo>
                  <a:pt x="352222" y="1322013"/>
                  <a:pt x="350014" y="1328807"/>
                  <a:pt x="349504" y="1334582"/>
                </a:cubicBezTo>
                <a:cubicBezTo>
                  <a:pt x="348485" y="1345623"/>
                  <a:pt x="347975" y="1356324"/>
                  <a:pt x="348994" y="1367365"/>
                </a:cubicBezTo>
                <a:cubicBezTo>
                  <a:pt x="349504" y="1372801"/>
                  <a:pt x="349504" y="1378236"/>
                  <a:pt x="349164" y="1383502"/>
                </a:cubicBezTo>
                <a:cubicBezTo>
                  <a:pt x="348825" y="1392504"/>
                  <a:pt x="346616" y="1401846"/>
                  <a:pt x="347975" y="1410679"/>
                </a:cubicBezTo>
                <a:cubicBezTo>
                  <a:pt x="349844" y="1421720"/>
                  <a:pt x="349674" y="1433100"/>
                  <a:pt x="349164" y="1443802"/>
                </a:cubicBezTo>
                <a:cubicBezTo>
                  <a:pt x="348145" y="1461637"/>
                  <a:pt x="348485" y="1479472"/>
                  <a:pt x="346616" y="1497137"/>
                </a:cubicBezTo>
                <a:cubicBezTo>
                  <a:pt x="345767" y="1505291"/>
                  <a:pt x="343559" y="1506989"/>
                  <a:pt x="336255" y="1503932"/>
                </a:cubicBezTo>
                <a:cubicBezTo>
                  <a:pt x="321647" y="1497987"/>
                  <a:pt x="306700" y="1493061"/>
                  <a:pt x="292431" y="1486096"/>
                </a:cubicBezTo>
                <a:cubicBezTo>
                  <a:pt x="267802" y="1474206"/>
                  <a:pt x="242323" y="1463845"/>
                  <a:pt x="216335" y="1454842"/>
                </a:cubicBezTo>
                <a:cubicBezTo>
                  <a:pt x="203425" y="1450426"/>
                  <a:pt x="194593" y="1454333"/>
                  <a:pt x="193743" y="1467922"/>
                </a:cubicBezTo>
                <a:cubicBezTo>
                  <a:pt x="192384" y="1489833"/>
                  <a:pt x="184911" y="1513104"/>
                  <a:pt x="201387" y="1533147"/>
                </a:cubicBezTo>
                <a:cubicBezTo>
                  <a:pt x="202406" y="1534336"/>
                  <a:pt x="202916" y="1536205"/>
                  <a:pt x="203086" y="1537903"/>
                </a:cubicBezTo>
                <a:cubicBezTo>
                  <a:pt x="203255" y="1541301"/>
                  <a:pt x="204614" y="1543509"/>
                  <a:pt x="208012" y="1545037"/>
                </a:cubicBezTo>
                <a:cubicBezTo>
                  <a:pt x="212598" y="1547076"/>
                  <a:pt x="212937" y="1551662"/>
                  <a:pt x="212598" y="1556078"/>
                </a:cubicBezTo>
                <a:cubicBezTo>
                  <a:pt x="212258" y="1560665"/>
                  <a:pt x="208181" y="1560834"/>
                  <a:pt x="205124" y="1561854"/>
                </a:cubicBezTo>
                <a:cubicBezTo>
                  <a:pt x="183212" y="1568478"/>
                  <a:pt x="160791" y="1572894"/>
                  <a:pt x="138369" y="1577650"/>
                </a:cubicBezTo>
                <a:cubicBezTo>
                  <a:pt x="116797" y="1582237"/>
                  <a:pt x="95225" y="1586653"/>
                  <a:pt x="73653" y="1591579"/>
                </a:cubicBezTo>
                <a:cubicBezTo>
                  <a:pt x="64651" y="1593617"/>
                  <a:pt x="55818" y="1597524"/>
                  <a:pt x="54119" y="1608055"/>
                </a:cubicBezTo>
                <a:cubicBezTo>
                  <a:pt x="49873" y="1634893"/>
                  <a:pt x="44098" y="1662070"/>
                  <a:pt x="66009" y="1685001"/>
                </a:cubicBezTo>
                <a:cubicBezTo>
                  <a:pt x="66009" y="1695363"/>
                  <a:pt x="74502" y="1696722"/>
                  <a:pt x="81467" y="1699949"/>
                </a:cubicBezTo>
                <a:cubicBezTo>
                  <a:pt x="91658" y="1704535"/>
                  <a:pt x="107625" y="1703006"/>
                  <a:pt x="115608" y="1695193"/>
                </a:cubicBezTo>
                <a:cubicBezTo>
                  <a:pt x="127838" y="1683303"/>
                  <a:pt x="134802" y="1668695"/>
                  <a:pt x="134123" y="1651199"/>
                </a:cubicBezTo>
                <a:cubicBezTo>
                  <a:pt x="133953" y="1647463"/>
                  <a:pt x="133274" y="1644065"/>
                  <a:pt x="131235" y="1640668"/>
                </a:cubicBezTo>
                <a:cubicBezTo>
                  <a:pt x="125290" y="1631156"/>
                  <a:pt x="126819" y="1627759"/>
                  <a:pt x="137860" y="1626400"/>
                </a:cubicBezTo>
                <a:cubicBezTo>
                  <a:pt x="171832" y="1621984"/>
                  <a:pt x="205634" y="1616548"/>
                  <a:pt x="239775" y="1615529"/>
                </a:cubicBezTo>
                <a:cubicBezTo>
                  <a:pt x="241813" y="1615529"/>
                  <a:pt x="244531" y="1615699"/>
                  <a:pt x="245550" y="1614680"/>
                </a:cubicBezTo>
                <a:cubicBezTo>
                  <a:pt x="250986" y="1608055"/>
                  <a:pt x="258969" y="1609754"/>
                  <a:pt x="265933" y="1608395"/>
                </a:cubicBezTo>
                <a:cubicBezTo>
                  <a:pt x="282580" y="1605337"/>
                  <a:pt x="299396" y="1602790"/>
                  <a:pt x="316042" y="1599902"/>
                </a:cubicBezTo>
                <a:cubicBezTo>
                  <a:pt x="327083" y="1598033"/>
                  <a:pt x="338124" y="1597694"/>
                  <a:pt x="348994" y="1599053"/>
                </a:cubicBezTo>
                <a:cubicBezTo>
                  <a:pt x="356468" y="1600072"/>
                  <a:pt x="363432" y="1602790"/>
                  <a:pt x="364112" y="1612132"/>
                </a:cubicBezTo>
                <a:cubicBezTo>
                  <a:pt x="365471" y="1630816"/>
                  <a:pt x="368698" y="1649161"/>
                  <a:pt x="368528" y="1668015"/>
                </a:cubicBezTo>
                <a:cubicBezTo>
                  <a:pt x="368358" y="1680585"/>
                  <a:pt x="366150" y="1682453"/>
                  <a:pt x="353750" y="1679906"/>
                </a:cubicBezTo>
                <a:cubicBezTo>
                  <a:pt x="348655" y="1678886"/>
                  <a:pt x="346107" y="1680075"/>
                  <a:pt x="345427" y="1685171"/>
                </a:cubicBezTo>
                <a:cubicBezTo>
                  <a:pt x="345088" y="1688229"/>
                  <a:pt x="344578" y="1691286"/>
                  <a:pt x="344578" y="1694513"/>
                </a:cubicBezTo>
                <a:cubicBezTo>
                  <a:pt x="344748" y="1726107"/>
                  <a:pt x="348825" y="1756852"/>
                  <a:pt x="361394" y="1786067"/>
                </a:cubicBezTo>
                <a:cubicBezTo>
                  <a:pt x="363772" y="1791503"/>
                  <a:pt x="367000" y="1796259"/>
                  <a:pt x="372435" y="1798297"/>
                </a:cubicBezTo>
                <a:cubicBezTo>
                  <a:pt x="387722" y="1804072"/>
                  <a:pt x="403349" y="1808829"/>
                  <a:pt x="419995" y="1808998"/>
                </a:cubicBezTo>
                <a:cubicBezTo>
                  <a:pt x="425771" y="1809168"/>
                  <a:pt x="431376" y="1807639"/>
                  <a:pt x="435453" y="1803223"/>
                </a:cubicBezTo>
                <a:cubicBezTo>
                  <a:pt x="448532" y="1789295"/>
                  <a:pt x="456006" y="1772988"/>
                  <a:pt x="456006" y="1753624"/>
                </a:cubicBezTo>
                <a:cubicBezTo>
                  <a:pt x="456006" y="1743263"/>
                  <a:pt x="450570" y="1736639"/>
                  <a:pt x="441568" y="1732562"/>
                </a:cubicBezTo>
                <a:cubicBezTo>
                  <a:pt x="438510" y="1731203"/>
                  <a:pt x="435283" y="1729844"/>
                  <a:pt x="432056" y="1729165"/>
                </a:cubicBezTo>
                <a:cubicBezTo>
                  <a:pt x="422374" y="1727126"/>
                  <a:pt x="418297" y="1721181"/>
                  <a:pt x="417108" y="1711499"/>
                </a:cubicBezTo>
                <a:cubicBezTo>
                  <a:pt x="413371" y="1679736"/>
                  <a:pt x="412692" y="1647632"/>
                  <a:pt x="410653" y="1615869"/>
                </a:cubicBezTo>
                <a:cubicBezTo>
                  <a:pt x="409804" y="1603299"/>
                  <a:pt x="413201" y="1599562"/>
                  <a:pt x="425771" y="1597694"/>
                </a:cubicBezTo>
                <a:cubicBezTo>
                  <a:pt x="442417" y="1595316"/>
                  <a:pt x="459063" y="1597524"/>
                  <a:pt x="475709" y="1599053"/>
                </a:cubicBezTo>
                <a:cubicBezTo>
                  <a:pt x="502377" y="1601770"/>
                  <a:pt x="529045" y="1605847"/>
                  <a:pt x="555713" y="1608395"/>
                </a:cubicBezTo>
                <a:cubicBezTo>
                  <a:pt x="591553" y="1611792"/>
                  <a:pt x="627223" y="1614850"/>
                  <a:pt x="662894" y="1618926"/>
                </a:cubicBezTo>
                <a:cubicBezTo>
                  <a:pt x="670537" y="1619775"/>
                  <a:pt x="674105" y="1623173"/>
                  <a:pt x="671726" y="1630477"/>
                </a:cubicBezTo>
                <a:cubicBezTo>
                  <a:pt x="665951" y="1647802"/>
                  <a:pt x="672916" y="1663259"/>
                  <a:pt x="680389" y="1677188"/>
                </a:cubicBezTo>
                <a:cubicBezTo>
                  <a:pt x="686844" y="1689418"/>
                  <a:pt x="691770" y="1701478"/>
                  <a:pt x="694488" y="1714896"/>
                </a:cubicBezTo>
                <a:cubicBezTo>
                  <a:pt x="698904" y="1736299"/>
                  <a:pt x="712493" y="1748019"/>
                  <a:pt x="733725" y="1752945"/>
                </a:cubicBezTo>
                <a:cubicBezTo>
                  <a:pt x="755637" y="1758041"/>
                  <a:pt x="777888" y="1758890"/>
                  <a:pt x="800140" y="1760758"/>
                </a:cubicBezTo>
                <a:cubicBezTo>
                  <a:pt x="802858" y="1760928"/>
                  <a:pt x="805915" y="1761438"/>
                  <a:pt x="808463" y="1759739"/>
                </a:cubicBezTo>
                <a:cubicBezTo>
                  <a:pt x="813729" y="1755832"/>
                  <a:pt x="819504" y="1756512"/>
                  <a:pt x="825449" y="1757022"/>
                </a:cubicBezTo>
                <a:cubicBezTo>
                  <a:pt x="842605" y="1758041"/>
                  <a:pt x="858911" y="1762117"/>
                  <a:pt x="875217" y="1766873"/>
                </a:cubicBezTo>
                <a:cubicBezTo>
                  <a:pt x="906981" y="1776386"/>
                  <a:pt x="939084" y="1781651"/>
                  <a:pt x="972207" y="1778594"/>
                </a:cubicBezTo>
                <a:cubicBezTo>
                  <a:pt x="999724" y="1776046"/>
                  <a:pt x="1027411" y="1773498"/>
                  <a:pt x="1054589" y="1768572"/>
                </a:cubicBezTo>
                <a:cubicBezTo>
                  <a:pt x="1070725" y="1765684"/>
                  <a:pt x="1085673" y="1761608"/>
                  <a:pt x="1096204" y="1747339"/>
                </a:cubicBezTo>
                <a:cubicBezTo>
                  <a:pt x="1101979" y="1739526"/>
                  <a:pt x="1104527" y="1727806"/>
                  <a:pt x="1099771" y="1719483"/>
                </a:cubicBezTo>
                <a:cubicBezTo>
                  <a:pt x="1087371" y="1697401"/>
                  <a:pt x="1068857" y="1685171"/>
                  <a:pt x="1043038" y="1684662"/>
                </a:cubicBezTo>
                <a:cubicBezTo>
                  <a:pt x="1036074" y="1684492"/>
                  <a:pt x="1028430" y="1685851"/>
                  <a:pt x="1022145" y="1682623"/>
                </a:cubicBezTo>
                <a:cubicBezTo>
                  <a:pt x="1015011" y="1678886"/>
                  <a:pt x="1008387" y="1677867"/>
                  <a:pt x="1001253" y="1681434"/>
                </a:cubicBezTo>
                <a:cubicBezTo>
                  <a:pt x="999215" y="1682453"/>
                  <a:pt x="995987" y="1683473"/>
                  <a:pt x="995308" y="1680755"/>
                </a:cubicBezTo>
                <a:cubicBezTo>
                  <a:pt x="993609" y="1672432"/>
                  <a:pt x="986305" y="1673111"/>
                  <a:pt x="980870" y="1671243"/>
                </a:cubicBezTo>
                <a:cubicBezTo>
                  <a:pt x="969319" y="1667336"/>
                  <a:pt x="957769" y="1663939"/>
                  <a:pt x="948257" y="1655616"/>
                </a:cubicBezTo>
                <a:cubicBezTo>
                  <a:pt x="947068" y="1654597"/>
                  <a:pt x="945029" y="1653917"/>
                  <a:pt x="945539" y="1651879"/>
                </a:cubicBezTo>
                <a:cubicBezTo>
                  <a:pt x="946049" y="1649501"/>
                  <a:pt x="948427" y="1649331"/>
                  <a:pt x="950295" y="1649331"/>
                </a:cubicBezTo>
                <a:cubicBezTo>
                  <a:pt x="955051" y="1649161"/>
                  <a:pt x="959977" y="1648991"/>
                  <a:pt x="964733" y="1648991"/>
                </a:cubicBezTo>
                <a:cubicBezTo>
                  <a:pt x="989023" y="1648991"/>
                  <a:pt x="1013483" y="1649840"/>
                  <a:pt x="1037773" y="1646783"/>
                </a:cubicBezTo>
                <a:cubicBezTo>
                  <a:pt x="1055947" y="1644575"/>
                  <a:pt x="1075821" y="1645084"/>
                  <a:pt x="1088560" y="1626740"/>
                </a:cubicBezTo>
                <a:cubicBezTo>
                  <a:pt x="1093147" y="1619945"/>
                  <a:pt x="1097053" y="1614510"/>
                  <a:pt x="1092467" y="1607206"/>
                </a:cubicBezTo>
                <a:cubicBezTo>
                  <a:pt x="1087202" y="1598883"/>
                  <a:pt x="1084144" y="1588182"/>
                  <a:pt x="1071235" y="1587842"/>
                </a:cubicBezTo>
                <a:cubicBezTo>
                  <a:pt x="1066819" y="1587842"/>
                  <a:pt x="1061383" y="1589880"/>
                  <a:pt x="1058326" y="1584105"/>
                </a:cubicBezTo>
                <a:cubicBezTo>
                  <a:pt x="1057646" y="1582916"/>
                  <a:pt x="1056627" y="1583426"/>
                  <a:pt x="1055947" y="1584615"/>
                </a:cubicBezTo>
                <a:cubicBezTo>
                  <a:pt x="1053230" y="1589880"/>
                  <a:pt x="1048474" y="1588012"/>
                  <a:pt x="1044737" y="1587332"/>
                </a:cubicBezTo>
                <a:cubicBezTo>
                  <a:pt x="1039471" y="1586483"/>
                  <a:pt x="1034715" y="1583595"/>
                  <a:pt x="1029959" y="1581387"/>
                </a:cubicBezTo>
                <a:cubicBezTo>
                  <a:pt x="1021296" y="1577650"/>
                  <a:pt x="1014332" y="1569667"/>
                  <a:pt x="1003461" y="1570347"/>
                </a:cubicBezTo>
                <a:cubicBezTo>
                  <a:pt x="998195" y="1570686"/>
                  <a:pt x="994968" y="1566610"/>
                  <a:pt x="994968" y="1561514"/>
                </a:cubicBezTo>
                <a:cubicBezTo>
                  <a:pt x="994459" y="1537394"/>
                  <a:pt x="994119" y="1513444"/>
                  <a:pt x="995987" y="1489324"/>
                </a:cubicBezTo>
                <a:cubicBezTo>
                  <a:pt x="996327" y="1485757"/>
                  <a:pt x="998026" y="1483209"/>
                  <a:pt x="1001253" y="1482360"/>
                </a:cubicBezTo>
                <a:cubicBezTo>
                  <a:pt x="1008727" y="1480321"/>
                  <a:pt x="1008727" y="1474886"/>
                  <a:pt x="1008047" y="1468941"/>
                </a:cubicBezTo>
                <a:cubicBezTo>
                  <a:pt x="1007538" y="1465034"/>
                  <a:pt x="1006688" y="1461127"/>
                  <a:pt x="1006519" y="1457220"/>
                </a:cubicBezTo>
                <a:cubicBezTo>
                  <a:pt x="1005160" y="1434969"/>
                  <a:pt x="1005329" y="1412378"/>
                  <a:pt x="1002442" y="1390296"/>
                </a:cubicBezTo>
                <a:cubicBezTo>
                  <a:pt x="995648" y="1336451"/>
                  <a:pt x="1001593" y="1282775"/>
                  <a:pt x="1006519" y="1229439"/>
                </a:cubicBezTo>
                <a:cubicBezTo>
                  <a:pt x="1010425" y="1186635"/>
                  <a:pt x="1016370" y="1144170"/>
                  <a:pt x="1015691" y="1100856"/>
                </a:cubicBezTo>
                <a:cubicBezTo>
                  <a:pt x="1015351" y="1081832"/>
                  <a:pt x="1010595" y="1065356"/>
                  <a:pt x="999724" y="1050238"/>
                </a:cubicBezTo>
                <a:cubicBezTo>
                  <a:pt x="995817" y="1044803"/>
                  <a:pt x="993609" y="1039028"/>
                  <a:pt x="992760" y="1032403"/>
                </a:cubicBezTo>
                <a:cubicBezTo>
                  <a:pt x="991231" y="1022381"/>
                  <a:pt x="990042" y="1011850"/>
                  <a:pt x="983248" y="1004037"/>
                </a:cubicBezTo>
                <a:cubicBezTo>
                  <a:pt x="979001" y="999111"/>
                  <a:pt x="979171" y="996053"/>
                  <a:pt x="981719" y="990957"/>
                </a:cubicBezTo>
                <a:cubicBezTo>
                  <a:pt x="1032337" y="889891"/>
                  <a:pt x="1082785" y="788825"/>
                  <a:pt x="1133403" y="687759"/>
                </a:cubicBezTo>
                <a:cubicBezTo>
                  <a:pt x="1134592" y="685381"/>
                  <a:pt x="1135102" y="682324"/>
                  <a:pt x="1137819" y="680795"/>
                </a:cubicBezTo>
                <a:cubicBezTo>
                  <a:pt x="1137819" y="680285"/>
                  <a:pt x="1137819" y="679606"/>
                  <a:pt x="1137819" y="679096"/>
                </a:cubicBezTo>
                <a:cubicBezTo>
                  <a:pt x="1135442" y="675359"/>
                  <a:pt x="1131365" y="673831"/>
                  <a:pt x="1127628" y="671962"/>
                </a:cubicBezTo>
                <a:close/>
                <a:moveTo>
                  <a:pt x="187798" y="1154022"/>
                </a:moveTo>
                <a:cubicBezTo>
                  <a:pt x="172851" y="1168800"/>
                  <a:pt x="159432" y="1169479"/>
                  <a:pt x="143125" y="1155891"/>
                </a:cubicBezTo>
                <a:cubicBezTo>
                  <a:pt x="137690" y="1151304"/>
                  <a:pt x="130896" y="1148926"/>
                  <a:pt x="125630" y="1144000"/>
                </a:cubicBezTo>
                <a:cubicBezTo>
                  <a:pt x="108984" y="1128204"/>
                  <a:pt x="105417" y="1107481"/>
                  <a:pt x="103548" y="1086079"/>
                </a:cubicBezTo>
                <a:cubicBezTo>
                  <a:pt x="103039" y="1080813"/>
                  <a:pt x="103548" y="1075377"/>
                  <a:pt x="103548" y="1069942"/>
                </a:cubicBezTo>
                <a:cubicBezTo>
                  <a:pt x="104228" y="1045652"/>
                  <a:pt x="107455" y="1021532"/>
                  <a:pt x="107795" y="997242"/>
                </a:cubicBezTo>
                <a:cubicBezTo>
                  <a:pt x="107965" y="989938"/>
                  <a:pt x="113740" y="985012"/>
                  <a:pt x="120364" y="987051"/>
                </a:cubicBezTo>
                <a:cubicBezTo>
                  <a:pt x="125120" y="988410"/>
                  <a:pt x="126989" y="993335"/>
                  <a:pt x="128687" y="997072"/>
                </a:cubicBezTo>
                <a:cubicBezTo>
                  <a:pt x="134463" y="1008962"/>
                  <a:pt x="143125" y="1018135"/>
                  <a:pt x="152128" y="1027817"/>
                </a:cubicBezTo>
                <a:cubicBezTo>
                  <a:pt x="161810" y="1038178"/>
                  <a:pt x="168265" y="1051427"/>
                  <a:pt x="176078" y="1063317"/>
                </a:cubicBezTo>
                <a:cubicBezTo>
                  <a:pt x="176588" y="1064167"/>
                  <a:pt x="177097" y="1065695"/>
                  <a:pt x="176758" y="1066545"/>
                </a:cubicBezTo>
                <a:cubicBezTo>
                  <a:pt x="170643" y="1088796"/>
                  <a:pt x="183892" y="1106292"/>
                  <a:pt x="192215" y="1124636"/>
                </a:cubicBezTo>
                <a:cubicBezTo>
                  <a:pt x="199858" y="1141453"/>
                  <a:pt x="201047" y="1140943"/>
                  <a:pt x="187798" y="1154022"/>
                </a:cubicBezTo>
                <a:close/>
                <a:moveTo>
                  <a:pt x="795724" y="1195638"/>
                </a:moveTo>
                <a:cubicBezTo>
                  <a:pt x="790458" y="1223155"/>
                  <a:pt x="786211" y="1250842"/>
                  <a:pt x="783663" y="1278699"/>
                </a:cubicBezTo>
                <a:cubicBezTo>
                  <a:pt x="782135" y="1295854"/>
                  <a:pt x="782305" y="1313180"/>
                  <a:pt x="782305" y="1330506"/>
                </a:cubicBezTo>
                <a:cubicBezTo>
                  <a:pt x="782305" y="1344604"/>
                  <a:pt x="780436" y="1358362"/>
                  <a:pt x="772962" y="1370422"/>
                </a:cubicBezTo>
                <a:cubicBezTo>
                  <a:pt x="755467" y="1398789"/>
                  <a:pt x="753599" y="1430553"/>
                  <a:pt x="750201" y="1462486"/>
                </a:cubicBezTo>
                <a:cubicBezTo>
                  <a:pt x="744936" y="1510896"/>
                  <a:pt x="732706" y="1558117"/>
                  <a:pt x="721495" y="1605337"/>
                </a:cubicBezTo>
                <a:cubicBezTo>
                  <a:pt x="721325" y="1605677"/>
                  <a:pt x="720816" y="1606017"/>
                  <a:pt x="720306" y="1606526"/>
                </a:cubicBezTo>
                <a:cubicBezTo>
                  <a:pt x="717418" y="1600242"/>
                  <a:pt x="720306" y="1592598"/>
                  <a:pt x="715041" y="1586313"/>
                </a:cubicBezTo>
                <a:cubicBezTo>
                  <a:pt x="711473" y="1582237"/>
                  <a:pt x="708076" y="1579179"/>
                  <a:pt x="702981" y="1577820"/>
                </a:cubicBezTo>
                <a:cubicBezTo>
                  <a:pt x="674274" y="1569837"/>
                  <a:pt x="644719" y="1567119"/>
                  <a:pt x="615673" y="1561174"/>
                </a:cubicBezTo>
                <a:cubicBezTo>
                  <a:pt x="607180" y="1559475"/>
                  <a:pt x="598517" y="1557437"/>
                  <a:pt x="590024" y="1555739"/>
                </a:cubicBezTo>
                <a:cubicBezTo>
                  <a:pt x="586967" y="1555229"/>
                  <a:pt x="585778" y="1553700"/>
                  <a:pt x="585778" y="1550643"/>
                </a:cubicBezTo>
                <a:cubicBezTo>
                  <a:pt x="585268" y="1539092"/>
                  <a:pt x="584419" y="1528221"/>
                  <a:pt x="589515" y="1516671"/>
                </a:cubicBezTo>
                <a:cubicBezTo>
                  <a:pt x="594950" y="1504611"/>
                  <a:pt x="593082" y="1491192"/>
                  <a:pt x="585608" y="1479302"/>
                </a:cubicBezTo>
                <a:cubicBezTo>
                  <a:pt x="584079" y="1476924"/>
                  <a:pt x="582041" y="1475225"/>
                  <a:pt x="579493" y="1475395"/>
                </a:cubicBezTo>
                <a:cubicBezTo>
                  <a:pt x="571170" y="1475565"/>
                  <a:pt x="569981" y="1470639"/>
                  <a:pt x="569471" y="1463675"/>
                </a:cubicBezTo>
                <a:cubicBezTo>
                  <a:pt x="568792" y="1453484"/>
                  <a:pt x="564036" y="1446349"/>
                  <a:pt x="553335" y="1443292"/>
                </a:cubicBezTo>
                <a:cubicBezTo>
                  <a:pt x="548749" y="1441933"/>
                  <a:pt x="545182" y="1442443"/>
                  <a:pt x="541275" y="1444481"/>
                </a:cubicBezTo>
                <a:cubicBezTo>
                  <a:pt x="508322" y="1460618"/>
                  <a:pt x="475200" y="1476584"/>
                  <a:pt x="442077" y="1492381"/>
                </a:cubicBezTo>
                <a:cubicBezTo>
                  <a:pt x="426110" y="1500025"/>
                  <a:pt x="424921" y="1499006"/>
                  <a:pt x="424072" y="1481340"/>
                </a:cubicBezTo>
                <a:cubicBezTo>
                  <a:pt x="421015" y="1423928"/>
                  <a:pt x="421864" y="1366346"/>
                  <a:pt x="423053" y="1308933"/>
                </a:cubicBezTo>
                <a:cubicBezTo>
                  <a:pt x="423393" y="1293986"/>
                  <a:pt x="421185" y="1279038"/>
                  <a:pt x="423393" y="1264261"/>
                </a:cubicBezTo>
                <a:cubicBezTo>
                  <a:pt x="423902" y="1261033"/>
                  <a:pt x="421864" y="1259505"/>
                  <a:pt x="419486" y="1258485"/>
                </a:cubicBezTo>
                <a:cubicBezTo>
                  <a:pt x="416259" y="1256957"/>
                  <a:pt x="412692" y="1255768"/>
                  <a:pt x="409294" y="1254239"/>
                </a:cubicBezTo>
                <a:cubicBezTo>
                  <a:pt x="407426" y="1253559"/>
                  <a:pt x="405218" y="1253220"/>
                  <a:pt x="404708" y="1251012"/>
                </a:cubicBezTo>
                <a:cubicBezTo>
                  <a:pt x="404199" y="1248294"/>
                  <a:pt x="406407" y="1247275"/>
                  <a:pt x="408275" y="1246086"/>
                </a:cubicBezTo>
                <a:cubicBezTo>
                  <a:pt x="410144" y="1244897"/>
                  <a:pt x="412522" y="1243538"/>
                  <a:pt x="413371" y="1241669"/>
                </a:cubicBezTo>
                <a:cubicBezTo>
                  <a:pt x="418807" y="1229609"/>
                  <a:pt x="428828" y="1229439"/>
                  <a:pt x="440039" y="1229439"/>
                </a:cubicBezTo>
                <a:cubicBezTo>
                  <a:pt x="488449" y="1229779"/>
                  <a:pt x="536859" y="1230459"/>
                  <a:pt x="585268" y="1229100"/>
                </a:cubicBezTo>
                <a:cubicBezTo>
                  <a:pt x="610577" y="1228420"/>
                  <a:pt x="635886" y="1224683"/>
                  <a:pt x="658987" y="1213133"/>
                </a:cubicBezTo>
                <a:cubicBezTo>
                  <a:pt x="667140" y="1209056"/>
                  <a:pt x="673935" y="1203111"/>
                  <a:pt x="680559" y="1196996"/>
                </a:cubicBezTo>
                <a:cubicBezTo>
                  <a:pt x="683447" y="1194449"/>
                  <a:pt x="686164" y="1192750"/>
                  <a:pt x="690241" y="1192580"/>
                </a:cubicBezTo>
                <a:cubicBezTo>
                  <a:pt x="723024" y="1190881"/>
                  <a:pt x="755807" y="1189183"/>
                  <a:pt x="788589" y="1186805"/>
                </a:cubicBezTo>
                <a:cubicBezTo>
                  <a:pt x="796743" y="1186295"/>
                  <a:pt x="797082" y="1189183"/>
                  <a:pt x="795724" y="1195638"/>
                </a:cubicBezTo>
                <a:close/>
              </a:path>
            </a:pathLst>
          </a:custGeom>
          <a:solidFill>
            <a:schemeClr val="accent2"/>
          </a:solidFill>
          <a:ln w="1698" cap="flat">
            <a:noFill/>
            <a:prstDash val="solid"/>
            <a:miter/>
          </a:ln>
        </p:spPr>
        <p:txBody>
          <a:bodyPr rtlCol="0" anchor="ctr"/>
          <a:p>
            <a:endParaRPr lang="en-US"/>
          </a:p>
        </p:txBody>
      </p:sp>
      <p:sp>
        <p:nvSpPr>
          <p:cNvPr id="4" name="Freeform: Shape 5"/>
          <p:cNvSpPr/>
          <p:nvPr>
            <p:custDataLst>
              <p:tags r:id="rId3"/>
            </p:custDataLst>
          </p:nvPr>
        </p:nvSpPr>
        <p:spPr>
          <a:xfrm>
            <a:off x="2712609" y="1624094"/>
            <a:ext cx="1764038" cy="3145621"/>
          </a:xfrm>
          <a:custGeom>
            <a:avLst/>
            <a:gdLst>
              <a:gd name="connsiteX0" fmla="*/ 1010278 w 1010660"/>
              <a:gd name="connsiteY0" fmla="*/ 1613160 h 1802203"/>
              <a:gd name="connsiteX1" fmla="*/ 998557 w 1010660"/>
              <a:gd name="connsiteY1" fmla="*/ 1603308 h 1802203"/>
              <a:gd name="connsiteX2" fmla="*/ 990404 w 1010660"/>
              <a:gd name="connsiteY2" fmla="*/ 1596344 h 1802203"/>
              <a:gd name="connsiteX3" fmla="*/ 988536 w 1010660"/>
              <a:gd name="connsiteY3" fmla="*/ 1584624 h 1802203"/>
              <a:gd name="connsiteX4" fmla="*/ 968322 w 1010660"/>
              <a:gd name="connsiteY4" fmla="*/ 1564241 h 1802203"/>
              <a:gd name="connsiteX5" fmla="*/ 871163 w 1010660"/>
              <a:gd name="connsiteY5" fmla="*/ 1548444 h 1802203"/>
              <a:gd name="connsiteX6" fmla="*/ 749714 w 1010660"/>
              <a:gd name="connsiteY6" fmla="*/ 1529589 h 1802203"/>
              <a:gd name="connsiteX7" fmla="*/ 717101 w 1010660"/>
              <a:gd name="connsiteY7" fmla="*/ 1522625 h 1802203"/>
              <a:gd name="connsiteX8" fmla="*/ 717441 w 1010660"/>
              <a:gd name="connsiteY8" fmla="*/ 1520417 h 1802203"/>
              <a:gd name="connsiteX9" fmla="*/ 740032 w 1010660"/>
              <a:gd name="connsiteY9" fmla="*/ 1517020 h 1802203"/>
              <a:gd name="connsiteX10" fmla="*/ 743769 w 1010660"/>
              <a:gd name="connsiteY10" fmla="*/ 1518379 h 1802203"/>
              <a:gd name="connsiteX11" fmla="*/ 750563 w 1010660"/>
              <a:gd name="connsiteY11" fmla="*/ 1523474 h 1802203"/>
              <a:gd name="connsiteX12" fmla="*/ 804069 w 1010660"/>
              <a:gd name="connsiteY12" fmla="*/ 1521946 h 1802203"/>
              <a:gd name="connsiteX13" fmla="*/ 813581 w 1010660"/>
              <a:gd name="connsiteY13" fmla="*/ 1509036 h 1802203"/>
              <a:gd name="connsiteX14" fmla="*/ 816129 w 1010660"/>
              <a:gd name="connsiteY14" fmla="*/ 1490522 h 1802203"/>
              <a:gd name="connsiteX15" fmla="*/ 806277 w 1010660"/>
              <a:gd name="connsiteY15" fmla="*/ 1469459 h 1802203"/>
              <a:gd name="connsiteX16" fmla="*/ 798124 w 1010660"/>
              <a:gd name="connsiteY16" fmla="*/ 1455871 h 1802203"/>
              <a:gd name="connsiteX17" fmla="*/ 797274 w 1010660"/>
              <a:gd name="connsiteY17" fmla="*/ 1445849 h 1802203"/>
              <a:gd name="connsiteX18" fmla="*/ 786064 w 1010660"/>
              <a:gd name="connsiteY18" fmla="*/ 1441772 h 1802203"/>
              <a:gd name="connsiteX19" fmla="*/ 758037 w 1010660"/>
              <a:gd name="connsiteY19" fmla="*/ 1457739 h 1802203"/>
              <a:gd name="connsiteX20" fmla="*/ 698586 w 1010660"/>
              <a:gd name="connsiteY20" fmla="*/ 1490012 h 1802203"/>
              <a:gd name="connsiteX21" fmla="*/ 685507 w 1010660"/>
              <a:gd name="connsiteY21" fmla="*/ 1481859 h 1802203"/>
              <a:gd name="connsiteX22" fmla="*/ 683299 w 1010660"/>
              <a:gd name="connsiteY22" fmla="*/ 1417313 h 1802203"/>
              <a:gd name="connsiteX23" fmla="*/ 692302 w 1010660"/>
              <a:gd name="connsiteY23" fmla="*/ 1403214 h 1802203"/>
              <a:gd name="connsiteX24" fmla="*/ 708608 w 1010660"/>
              <a:gd name="connsiteY24" fmla="*/ 1399138 h 1802203"/>
              <a:gd name="connsiteX25" fmla="*/ 784875 w 1010660"/>
              <a:gd name="connsiteY25" fmla="*/ 1387417 h 1802203"/>
              <a:gd name="connsiteX26" fmla="*/ 833794 w 1010660"/>
              <a:gd name="connsiteY26" fmla="*/ 1365675 h 1802203"/>
              <a:gd name="connsiteX27" fmla="*/ 910231 w 1010660"/>
              <a:gd name="connsiteY27" fmla="*/ 1264100 h 1802203"/>
              <a:gd name="connsiteX28" fmla="*/ 935540 w 1010660"/>
              <a:gd name="connsiteY28" fmla="*/ 1186474 h 1802203"/>
              <a:gd name="connsiteX29" fmla="*/ 939616 w 1010660"/>
              <a:gd name="connsiteY29" fmla="*/ 1178661 h 1802203"/>
              <a:gd name="connsiteX30" fmla="*/ 960679 w 1010660"/>
              <a:gd name="connsiteY30" fmla="*/ 1157768 h 1802203"/>
              <a:gd name="connsiteX31" fmla="*/ 976646 w 1010660"/>
              <a:gd name="connsiteY31" fmla="*/ 1104602 h 1802203"/>
              <a:gd name="connsiteX32" fmla="*/ 958301 w 1010660"/>
              <a:gd name="connsiteY32" fmla="*/ 973301 h 1802203"/>
              <a:gd name="connsiteX33" fmla="*/ 956942 w 1010660"/>
              <a:gd name="connsiteY33" fmla="*/ 961751 h 1802203"/>
              <a:gd name="connsiteX34" fmla="*/ 957451 w 1010660"/>
              <a:gd name="connsiteY34" fmla="*/ 937970 h 1802203"/>
              <a:gd name="connsiteX35" fmla="*/ 957961 w 1010660"/>
              <a:gd name="connsiteY35" fmla="*/ 901281 h 1802203"/>
              <a:gd name="connsiteX36" fmla="*/ 957621 w 1010660"/>
              <a:gd name="connsiteY36" fmla="*/ 891259 h 1802203"/>
              <a:gd name="connsiteX37" fmla="*/ 957112 w 1010660"/>
              <a:gd name="connsiteY37" fmla="*/ 861364 h 1802203"/>
              <a:gd name="connsiteX38" fmla="*/ 959829 w 1010660"/>
              <a:gd name="connsiteY38" fmla="*/ 813804 h 1802203"/>
              <a:gd name="connsiteX39" fmla="*/ 962547 w 1010660"/>
              <a:gd name="connsiteY39" fmla="*/ 801064 h 1802203"/>
              <a:gd name="connsiteX40" fmla="*/ 953205 w 1010660"/>
              <a:gd name="connsiteY40" fmla="*/ 776435 h 1802203"/>
              <a:gd name="connsiteX41" fmla="*/ 944882 w 1010660"/>
              <a:gd name="connsiteY41" fmla="*/ 774566 h 1802203"/>
              <a:gd name="connsiteX42" fmla="*/ 930784 w 1010660"/>
              <a:gd name="connsiteY42" fmla="*/ 756561 h 1802203"/>
              <a:gd name="connsiteX43" fmla="*/ 931463 w 1010660"/>
              <a:gd name="connsiteY43" fmla="*/ 743822 h 1802203"/>
              <a:gd name="connsiteX44" fmla="*/ 939107 w 1010660"/>
              <a:gd name="connsiteY44" fmla="*/ 650059 h 1802203"/>
              <a:gd name="connsiteX45" fmla="*/ 916685 w 1010660"/>
              <a:gd name="connsiteY45" fmla="*/ 635112 h 1802203"/>
              <a:gd name="connsiteX46" fmla="*/ 902077 w 1010660"/>
              <a:gd name="connsiteY46" fmla="*/ 624581 h 1802203"/>
              <a:gd name="connsiteX47" fmla="*/ 902417 w 1010660"/>
              <a:gd name="connsiteY47" fmla="*/ 621183 h 1802203"/>
              <a:gd name="connsiteX48" fmla="*/ 907173 w 1010660"/>
              <a:gd name="connsiteY48" fmla="*/ 545087 h 1802203"/>
              <a:gd name="connsiteX49" fmla="*/ 896132 w 1010660"/>
              <a:gd name="connsiteY49" fmla="*/ 478162 h 1802203"/>
              <a:gd name="connsiteX50" fmla="*/ 888489 w 1010660"/>
              <a:gd name="connsiteY50" fmla="*/ 462195 h 1802203"/>
              <a:gd name="connsiteX51" fmla="*/ 887300 w 1010660"/>
              <a:gd name="connsiteY51" fmla="*/ 448267 h 1802203"/>
              <a:gd name="connsiteX52" fmla="*/ 891376 w 1010660"/>
              <a:gd name="connsiteY52" fmla="*/ 426355 h 1802203"/>
              <a:gd name="connsiteX53" fmla="*/ 908702 w 1010660"/>
              <a:gd name="connsiteY53" fmla="*/ 416333 h 1802203"/>
              <a:gd name="connsiteX54" fmla="*/ 919233 w 1010660"/>
              <a:gd name="connsiteY54" fmla="*/ 418881 h 1802203"/>
              <a:gd name="connsiteX55" fmla="*/ 913798 w 1010660"/>
              <a:gd name="connsiteY55" fmla="*/ 397819 h 1802203"/>
              <a:gd name="connsiteX56" fmla="*/ 915836 w 1010660"/>
              <a:gd name="connsiteY56" fmla="*/ 361129 h 1802203"/>
              <a:gd name="connsiteX57" fmla="*/ 915157 w 1010660"/>
              <a:gd name="connsiteY57" fmla="*/ 340067 h 1802203"/>
              <a:gd name="connsiteX58" fmla="*/ 933501 w 1010660"/>
              <a:gd name="connsiteY58" fmla="*/ 275520 h 1802203"/>
              <a:gd name="connsiteX59" fmla="*/ 941315 w 1010660"/>
              <a:gd name="connsiteY59" fmla="*/ 225922 h 1802203"/>
              <a:gd name="connsiteX60" fmla="*/ 940635 w 1010660"/>
              <a:gd name="connsiteY60" fmla="*/ 202141 h 1802203"/>
              <a:gd name="connsiteX61" fmla="*/ 934521 w 1010660"/>
              <a:gd name="connsiteY61" fmla="*/ 161205 h 1802203"/>
              <a:gd name="connsiteX62" fmla="*/ 920592 w 1010660"/>
              <a:gd name="connsiteY62" fmla="*/ 124006 h 1802203"/>
              <a:gd name="connsiteX63" fmla="*/ 914477 w 1010660"/>
              <a:gd name="connsiteY63" fmla="*/ 105661 h 1802203"/>
              <a:gd name="connsiteX64" fmla="*/ 893415 w 1010660"/>
              <a:gd name="connsiteY64" fmla="*/ 67783 h 1802203"/>
              <a:gd name="connsiteX65" fmla="*/ 792858 w 1010660"/>
              <a:gd name="connsiteY65" fmla="*/ 9 h 1802203"/>
              <a:gd name="connsiteX66" fmla="*/ 773834 w 1010660"/>
              <a:gd name="connsiteY66" fmla="*/ 8332 h 1802203"/>
              <a:gd name="connsiteX67" fmla="*/ 760415 w 1010660"/>
              <a:gd name="connsiteY67" fmla="*/ 28885 h 1802203"/>
              <a:gd name="connsiteX68" fmla="*/ 741221 w 1010660"/>
              <a:gd name="connsiteY68" fmla="*/ 35849 h 1802203"/>
              <a:gd name="connsiteX69" fmla="*/ 724235 w 1010660"/>
              <a:gd name="connsiteY69" fmla="*/ 30923 h 1802203"/>
              <a:gd name="connsiteX70" fmla="*/ 656801 w 1010660"/>
              <a:gd name="connsiteY70" fmla="*/ 30074 h 1802203"/>
              <a:gd name="connsiteX71" fmla="*/ 585630 w 1010660"/>
              <a:gd name="connsiteY71" fmla="*/ 72029 h 1802203"/>
              <a:gd name="connsiteX72" fmla="*/ 566946 w 1010660"/>
              <a:gd name="connsiteY72" fmla="*/ 104812 h 1802203"/>
              <a:gd name="connsiteX73" fmla="*/ 560491 w 1010660"/>
              <a:gd name="connsiteY73" fmla="*/ 189232 h 1802203"/>
              <a:gd name="connsiteX74" fmla="*/ 563209 w 1010660"/>
              <a:gd name="connsiteY74" fmla="*/ 206558 h 1802203"/>
              <a:gd name="connsiteX75" fmla="*/ 563379 w 1010660"/>
              <a:gd name="connsiteY75" fmla="*/ 259554 h 1802203"/>
              <a:gd name="connsiteX76" fmla="*/ 561340 w 1010660"/>
              <a:gd name="connsiteY76" fmla="*/ 276370 h 1802203"/>
              <a:gd name="connsiteX77" fmla="*/ 570853 w 1010660"/>
              <a:gd name="connsiteY77" fmla="*/ 288260 h 1802203"/>
              <a:gd name="connsiteX78" fmla="*/ 584781 w 1010660"/>
              <a:gd name="connsiteY78" fmla="*/ 303887 h 1802203"/>
              <a:gd name="connsiteX79" fmla="*/ 590386 w 1010660"/>
              <a:gd name="connsiteY79" fmla="*/ 312380 h 1802203"/>
              <a:gd name="connsiteX80" fmla="*/ 601937 w 1010660"/>
              <a:gd name="connsiteY80" fmla="*/ 335311 h 1802203"/>
              <a:gd name="connsiteX81" fmla="*/ 603635 w 1010660"/>
              <a:gd name="connsiteY81" fmla="*/ 341595 h 1802203"/>
              <a:gd name="connsiteX82" fmla="*/ 616205 w 1010660"/>
              <a:gd name="connsiteY82" fmla="*/ 359940 h 1802203"/>
              <a:gd name="connsiteX83" fmla="*/ 637947 w 1010660"/>
              <a:gd name="connsiteY83" fmla="*/ 374888 h 1802203"/>
              <a:gd name="connsiteX84" fmla="*/ 660708 w 1010660"/>
              <a:gd name="connsiteY84" fmla="*/ 372510 h 1802203"/>
              <a:gd name="connsiteX85" fmla="*/ 685168 w 1010660"/>
              <a:gd name="connsiteY85" fmla="*/ 382362 h 1802203"/>
              <a:gd name="connsiteX86" fmla="*/ 698247 w 1010660"/>
              <a:gd name="connsiteY86" fmla="*/ 402065 h 1802203"/>
              <a:gd name="connsiteX87" fmla="*/ 694680 w 1010660"/>
              <a:gd name="connsiteY87" fmla="*/ 422788 h 1802203"/>
              <a:gd name="connsiteX88" fmla="*/ 690603 w 1010660"/>
              <a:gd name="connsiteY88" fmla="*/ 425846 h 1802203"/>
              <a:gd name="connsiteX89" fmla="*/ 656971 w 1010660"/>
              <a:gd name="connsiteY89" fmla="*/ 466442 h 1802203"/>
              <a:gd name="connsiteX90" fmla="*/ 637607 w 1010660"/>
              <a:gd name="connsiteY90" fmla="*/ 500414 h 1802203"/>
              <a:gd name="connsiteX91" fmla="*/ 635229 w 1010660"/>
              <a:gd name="connsiteY91" fmla="*/ 507378 h 1802203"/>
              <a:gd name="connsiteX92" fmla="*/ 628605 w 1010660"/>
              <a:gd name="connsiteY92" fmla="*/ 536084 h 1802203"/>
              <a:gd name="connsiteX93" fmla="*/ 601597 w 1010660"/>
              <a:gd name="connsiteY93" fmla="*/ 588910 h 1802203"/>
              <a:gd name="connsiteX94" fmla="*/ 576118 w 1010660"/>
              <a:gd name="connsiteY94" fmla="*/ 666876 h 1802203"/>
              <a:gd name="connsiteX95" fmla="*/ 566776 w 1010660"/>
              <a:gd name="connsiteY95" fmla="*/ 710699 h 1802203"/>
              <a:gd name="connsiteX96" fmla="*/ 552847 w 1010660"/>
              <a:gd name="connsiteY96" fmla="*/ 799535 h 1802203"/>
              <a:gd name="connsiteX97" fmla="*/ 547582 w 1010660"/>
              <a:gd name="connsiteY97" fmla="*/ 812784 h 1802203"/>
              <a:gd name="connsiteX98" fmla="*/ 532804 w 1010660"/>
              <a:gd name="connsiteY98" fmla="*/ 815332 h 1802203"/>
              <a:gd name="connsiteX99" fmla="*/ 491189 w 1010660"/>
              <a:gd name="connsiteY99" fmla="*/ 818220 h 1802203"/>
              <a:gd name="connsiteX100" fmla="*/ 458406 w 1010660"/>
              <a:gd name="connsiteY100" fmla="*/ 835885 h 1802203"/>
              <a:gd name="connsiteX101" fmla="*/ 411015 w 1010660"/>
              <a:gd name="connsiteY101" fmla="*/ 853720 h 1802203"/>
              <a:gd name="connsiteX102" fmla="*/ 394199 w 1010660"/>
              <a:gd name="connsiteY102" fmla="*/ 854400 h 1802203"/>
              <a:gd name="connsiteX103" fmla="*/ 375345 w 1010660"/>
              <a:gd name="connsiteY103" fmla="*/ 856948 h 1802203"/>
              <a:gd name="connsiteX104" fmla="*/ 367361 w 1010660"/>
              <a:gd name="connsiteY104" fmla="*/ 858646 h 1802203"/>
              <a:gd name="connsiteX105" fmla="*/ 355471 w 1010660"/>
              <a:gd name="connsiteY105" fmla="*/ 859156 h 1802203"/>
              <a:gd name="connsiteX106" fmla="*/ 346469 w 1010660"/>
              <a:gd name="connsiteY106" fmla="*/ 866800 h 1802203"/>
              <a:gd name="connsiteX107" fmla="*/ 318102 w 1010660"/>
              <a:gd name="connsiteY107" fmla="*/ 884125 h 1802203"/>
              <a:gd name="connsiteX108" fmla="*/ 274788 w 1010660"/>
              <a:gd name="connsiteY108" fmla="*/ 891259 h 1802203"/>
              <a:gd name="connsiteX109" fmla="*/ 219754 w 1010660"/>
              <a:gd name="connsiteY109" fmla="*/ 894487 h 1802203"/>
              <a:gd name="connsiteX110" fmla="*/ 211771 w 1010660"/>
              <a:gd name="connsiteY110" fmla="*/ 889391 h 1802203"/>
              <a:gd name="connsiteX111" fmla="*/ 186801 w 1010660"/>
              <a:gd name="connsiteY111" fmla="*/ 833677 h 1802203"/>
              <a:gd name="connsiteX112" fmla="*/ 87094 w 1010660"/>
              <a:gd name="connsiteY112" fmla="*/ 610992 h 1802203"/>
              <a:gd name="connsiteX113" fmla="*/ 76393 w 1010660"/>
              <a:gd name="connsiteY113" fmla="*/ 607255 h 1802203"/>
              <a:gd name="connsiteX114" fmla="*/ 5222 w 1010660"/>
              <a:gd name="connsiteY114" fmla="*/ 643095 h 1802203"/>
              <a:gd name="connsiteX115" fmla="*/ 1655 w 1010660"/>
              <a:gd name="connsiteY115" fmla="*/ 654306 h 1802203"/>
              <a:gd name="connsiteX116" fmla="*/ 35117 w 1010660"/>
              <a:gd name="connsiteY116" fmla="*/ 727515 h 1802203"/>
              <a:gd name="connsiteX117" fmla="*/ 141789 w 1010660"/>
              <a:gd name="connsiteY117" fmla="*/ 969394 h 1802203"/>
              <a:gd name="connsiteX118" fmla="*/ 138561 w 1010660"/>
              <a:gd name="connsiteY118" fmla="*/ 994194 h 1802203"/>
              <a:gd name="connsiteX119" fmla="*/ 135334 w 1010660"/>
              <a:gd name="connsiteY119" fmla="*/ 999969 h 1802203"/>
              <a:gd name="connsiteX120" fmla="*/ 125143 w 1010660"/>
              <a:gd name="connsiteY120" fmla="*/ 1013897 h 1802203"/>
              <a:gd name="connsiteX121" fmla="*/ 96436 w 1010660"/>
              <a:gd name="connsiteY121" fmla="*/ 1073178 h 1802203"/>
              <a:gd name="connsiteX122" fmla="*/ 96946 w 1010660"/>
              <a:gd name="connsiteY122" fmla="*/ 1119040 h 1802203"/>
              <a:gd name="connsiteX123" fmla="*/ 98305 w 1010660"/>
              <a:gd name="connsiteY123" fmla="*/ 1129062 h 1802203"/>
              <a:gd name="connsiteX124" fmla="*/ 105779 w 1010660"/>
              <a:gd name="connsiteY124" fmla="*/ 1168979 h 1802203"/>
              <a:gd name="connsiteX125" fmla="*/ 120726 w 1010660"/>
              <a:gd name="connsiteY125" fmla="*/ 1260872 h 1802203"/>
              <a:gd name="connsiteX126" fmla="*/ 157076 w 1010660"/>
              <a:gd name="connsiteY126" fmla="*/ 1380793 h 1802203"/>
              <a:gd name="connsiteX127" fmla="*/ 171514 w 1010660"/>
              <a:gd name="connsiteY127" fmla="*/ 1439224 h 1802203"/>
              <a:gd name="connsiteX128" fmla="*/ 162512 w 1010660"/>
              <a:gd name="connsiteY128" fmla="*/ 1504110 h 1802203"/>
              <a:gd name="connsiteX129" fmla="*/ 140430 w 1010660"/>
              <a:gd name="connsiteY129" fmla="*/ 1544197 h 1802203"/>
              <a:gd name="connsiteX130" fmla="*/ 123274 w 1010660"/>
              <a:gd name="connsiteY130" fmla="*/ 1557786 h 1802203"/>
              <a:gd name="connsiteX131" fmla="*/ 94228 w 1010660"/>
              <a:gd name="connsiteY131" fmla="*/ 1563731 h 1802203"/>
              <a:gd name="connsiteX132" fmla="*/ 85226 w 1010660"/>
              <a:gd name="connsiteY132" fmla="*/ 1569167 h 1802203"/>
              <a:gd name="connsiteX133" fmla="*/ 59917 w 1010660"/>
              <a:gd name="connsiteY133" fmla="*/ 1597533 h 1802203"/>
              <a:gd name="connsiteX134" fmla="*/ 47347 w 1010660"/>
              <a:gd name="connsiteY134" fmla="*/ 1636940 h 1802203"/>
              <a:gd name="connsiteX135" fmla="*/ 82848 w 1010660"/>
              <a:gd name="connsiteY135" fmla="*/ 1670233 h 1802203"/>
              <a:gd name="connsiteX136" fmla="*/ 168626 w 1010660"/>
              <a:gd name="connsiteY136" fmla="*/ 1675668 h 1802203"/>
              <a:gd name="connsiteX137" fmla="*/ 225699 w 1010660"/>
              <a:gd name="connsiteY137" fmla="*/ 1626239 h 1802203"/>
              <a:gd name="connsiteX138" fmla="*/ 241496 w 1010660"/>
              <a:gd name="connsiteY138" fmla="*/ 1605007 h 1802203"/>
              <a:gd name="connsiteX139" fmla="*/ 272750 w 1010660"/>
              <a:gd name="connsiteY139" fmla="*/ 1588021 h 1802203"/>
              <a:gd name="connsiteX140" fmla="*/ 282092 w 1010660"/>
              <a:gd name="connsiteY140" fmla="*/ 1593966 h 1802203"/>
              <a:gd name="connsiteX141" fmla="*/ 279884 w 1010660"/>
              <a:gd name="connsiteY141" fmla="*/ 1643055 h 1802203"/>
              <a:gd name="connsiteX142" fmla="*/ 287698 w 1010660"/>
              <a:gd name="connsiteY142" fmla="*/ 1653417 h 1802203"/>
              <a:gd name="connsiteX143" fmla="*/ 291095 w 1010660"/>
              <a:gd name="connsiteY143" fmla="*/ 1645943 h 1802203"/>
              <a:gd name="connsiteX144" fmla="*/ 292963 w 1010660"/>
              <a:gd name="connsiteY144" fmla="*/ 1604327 h 1802203"/>
              <a:gd name="connsiteX145" fmla="*/ 295681 w 1010660"/>
              <a:gd name="connsiteY145" fmla="*/ 1579188 h 1802203"/>
              <a:gd name="connsiteX146" fmla="*/ 311648 w 1010660"/>
              <a:gd name="connsiteY146" fmla="*/ 1549633 h 1802203"/>
              <a:gd name="connsiteX147" fmla="*/ 316234 w 1010660"/>
              <a:gd name="connsiteY147" fmla="*/ 1517190 h 1802203"/>
              <a:gd name="connsiteX148" fmla="*/ 316743 w 1010660"/>
              <a:gd name="connsiteY148" fmla="*/ 1507338 h 1802203"/>
              <a:gd name="connsiteX149" fmla="*/ 313686 w 1010660"/>
              <a:gd name="connsiteY149" fmla="*/ 1474385 h 1802203"/>
              <a:gd name="connsiteX150" fmla="*/ 294662 w 1010660"/>
              <a:gd name="connsiteY150" fmla="*/ 1451794 h 1802203"/>
              <a:gd name="connsiteX151" fmla="*/ 281073 w 1010660"/>
              <a:gd name="connsiteY151" fmla="*/ 1446189 h 1802203"/>
              <a:gd name="connsiteX152" fmla="*/ 272071 w 1010660"/>
              <a:gd name="connsiteY152" fmla="*/ 1439734 h 1802203"/>
              <a:gd name="connsiteX153" fmla="*/ 270542 w 1010660"/>
              <a:gd name="connsiteY153" fmla="*/ 1428863 h 1802203"/>
              <a:gd name="connsiteX154" fmla="*/ 278355 w 1010660"/>
              <a:gd name="connsiteY154" fmla="*/ 1303677 h 1802203"/>
              <a:gd name="connsiteX155" fmla="*/ 285659 w 1010660"/>
              <a:gd name="connsiteY155" fmla="*/ 1212293 h 1802203"/>
              <a:gd name="connsiteX156" fmla="*/ 280564 w 1010660"/>
              <a:gd name="connsiteY156" fmla="*/ 1182398 h 1802203"/>
              <a:gd name="connsiteX157" fmla="*/ 269862 w 1010660"/>
              <a:gd name="connsiteY157" fmla="*/ 1148596 h 1802203"/>
              <a:gd name="connsiteX158" fmla="*/ 278016 w 1010660"/>
              <a:gd name="connsiteY158" fmla="*/ 1137725 h 1802203"/>
              <a:gd name="connsiteX159" fmla="*/ 313686 w 1010660"/>
              <a:gd name="connsiteY159" fmla="*/ 1138234 h 1802203"/>
              <a:gd name="connsiteX160" fmla="*/ 323708 w 1010660"/>
              <a:gd name="connsiteY160" fmla="*/ 1148596 h 1802203"/>
              <a:gd name="connsiteX161" fmla="*/ 337296 w 1010660"/>
              <a:gd name="connsiteY161" fmla="*/ 1174414 h 1802203"/>
              <a:gd name="connsiteX162" fmla="*/ 383668 w 1010660"/>
              <a:gd name="connsiteY162" fmla="*/ 1187663 h 1802203"/>
              <a:gd name="connsiteX163" fmla="*/ 507325 w 1010660"/>
              <a:gd name="connsiteY163" fmla="*/ 1194797 h 1802203"/>
              <a:gd name="connsiteX164" fmla="*/ 517007 w 1010660"/>
              <a:gd name="connsiteY164" fmla="*/ 1204309 h 1802203"/>
              <a:gd name="connsiteX165" fmla="*/ 509194 w 1010660"/>
              <a:gd name="connsiteY165" fmla="*/ 1295524 h 1802203"/>
              <a:gd name="connsiteX166" fmla="*/ 499851 w 1010660"/>
              <a:gd name="connsiteY166" fmla="*/ 1395910 h 1802203"/>
              <a:gd name="connsiteX167" fmla="*/ 506816 w 1010660"/>
              <a:gd name="connsiteY167" fmla="*/ 1404064 h 1802203"/>
              <a:gd name="connsiteX168" fmla="*/ 593104 w 1010660"/>
              <a:gd name="connsiteY168" fmla="*/ 1408140 h 1802203"/>
              <a:gd name="connsiteX169" fmla="*/ 606693 w 1010660"/>
              <a:gd name="connsiteY169" fmla="*/ 1407970 h 1802203"/>
              <a:gd name="connsiteX170" fmla="*/ 615016 w 1010660"/>
              <a:gd name="connsiteY170" fmla="*/ 1416293 h 1802203"/>
              <a:gd name="connsiteX171" fmla="*/ 614167 w 1010660"/>
              <a:gd name="connsiteY171" fmla="*/ 1485936 h 1802203"/>
              <a:gd name="connsiteX172" fmla="*/ 610430 w 1010660"/>
              <a:gd name="connsiteY172" fmla="*/ 1490861 h 1802203"/>
              <a:gd name="connsiteX173" fmla="*/ 560831 w 1010660"/>
              <a:gd name="connsiteY173" fmla="*/ 1486105 h 1802203"/>
              <a:gd name="connsiteX174" fmla="*/ 452801 w 1010660"/>
              <a:gd name="connsiteY174" fmla="*/ 1450945 h 1802203"/>
              <a:gd name="connsiteX175" fmla="*/ 429870 w 1010660"/>
              <a:gd name="connsiteY175" fmla="*/ 1458928 h 1802203"/>
              <a:gd name="connsiteX176" fmla="*/ 428341 w 1010660"/>
              <a:gd name="connsiteY176" fmla="*/ 1467081 h 1802203"/>
              <a:gd name="connsiteX177" fmla="*/ 428171 w 1010660"/>
              <a:gd name="connsiteY177" fmla="*/ 1505300 h 1802203"/>
              <a:gd name="connsiteX178" fmla="*/ 434626 w 1010660"/>
              <a:gd name="connsiteY178" fmla="*/ 1523474 h 1802203"/>
              <a:gd name="connsiteX179" fmla="*/ 438193 w 1010660"/>
              <a:gd name="connsiteY179" fmla="*/ 1531628 h 1802203"/>
              <a:gd name="connsiteX180" fmla="*/ 448214 w 1010660"/>
              <a:gd name="connsiteY180" fmla="*/ 1551671 h 1802203"/>
              <a:gd name="connsiteX181" fmla="*/ 451611 w 1010660"/>
              <a:gd name="connsiteY181" fmla="*/ 1557956 h 1802203"/>
              <a:gd name="connsiteX182" fmla="*/ 446346 w 1010660"/>
              <a:gd name="connsiteY182" fmla="*/ 1561523 h 1802203"/>
              <a:gd name="connsiteX183" fmla="*/ 350715 w 1010660"/>
              <a:gd name="connsiteY183" fmla="*/ 1584454 h 1802203"/>
              <a:gd name="connsiteX184" fmla="*/ 327954 w 1010660"/>
              <a:gd name="connsiteY184" fmla="*/ 1610782 h 1802203"/>
              <a:gd name="connsiteX185" fmla="*/ 327954 w 1010660"/>
              <a:gd name="connsiteY185" fmla="*/ 1649850 h 1802203"/>
              <a:gd name="connsiteX186" fmla="*/ 335428 w 1010660"/>
              <a:gd name="connsiteY186" fmla="*/ 1668194 h 1802203"/>
              <a:gd name="connsiteX187" fmla="*/ 346809 w 1010660"/>
              <a:gd name="connsiteY187" fmla="*/ 1688407 h 1802203"/>
              <a:gd name="connsiteX188" fmla="*/ 351904 w 1010660"/>
              <a:gd name="connsiteY188" fmla="*/ 1693673 h 1802203"/>
              <a:gd name="connsiteX189" fmla="*/ 395558 w 1010660"/>
              <a:gd name="connsiteY189" fmla="*/ 1687219 h 1802203"/>
              <a:gd name="connsiteX190" fmla="*/ 410166 w 1010660"/>
              <a:gd name="connsiteY190" fmla="*/ 1651888 h 1802203"/>
              <a:gd name="connsiteX191" fmla="*/ 398615 w 1010660"/>
              <a:gd name="connsiteY191" fmla="*/ 1632354 h 1802203"/>
              <a:gd name="connsiteX192" fmla="*/ 395388 w 1010660"/>
              <a:gd name="connsiteY192" fmla="*/ 1623182 h 1802203"/>
              <a:gd name="connsiteX193" fmla="*/ 403032 w 1010660"/>
              <a:gd name="connsiteY193" fmla="*/ 1619445 h 1802203"/>
              <a:gd name="connsiteX194" fmla="*/ 500701 w 1010660"/>
              <a:gd name="connsiteY194" fmla="*/ 1603478 h 1802203"/>
              <a:gd name="connsiteX195" fmla="*/ 566606 w 1010660"/>
              <a:gd name="connsiteY195" fmla="*/ 1591928 h 1802203"/>
              <a:gd name="connsiteX196" fmla="*/ 616205 w 1010660"/>
              <a:gd name="connsiteY196" fmla="*/ 1587341 h 1802203"/>
              <a:gd name="connsiteX197" fmla="*/ 638626 w 1010660"/>
              <a:gd name="connsiteY197" fmla="*/ 1604667 h 1802203"/>
              <a:gd name="connsiteX198" fmla="*/ 663935 w 1010660"/>
              <a:gd name="connsiteY198" fmla="*/ 1683312 h 1802203"/>
              <a:gd name="connsiteX199" fmla="*/ 667502 w 1010660"/>
              <a:gd name="connsiteY199" fmla="*/ 1731891 h 1802203"/>
              <a:gd name="connsiteX200" fmla="*/ 665634 w 1010660"/>
              <a:gd name="connsiteY200" fmla="*/ 1757200 h 1802203"/>
              <a:gd name="connsiteX201" fmla="*/ 712345 w 1010660"/>
              <a:gd name="connsiteY201" fmla="*/ 1803402 h 1802203"/>
              <a:gd name="connsiteX202" fmla="*/ 763642 w 1010660"/>
              <a:gd name="connsiteY202" fmla="*/ 1762976 h 1802203"/>
              <a:gd name="connsiteX203" fmla="*/ 760415 w 1010660"/>
              <a:gd name="connsiteY203" fmla="*/ 1742423 h 1802203"/>
              <a:gd name="connsiteX204" fmla="*/ 730860 w 1010660"/>
              <a:gd name="connsiteY204" fmla="*/ 1710319 h 1802203"/>
              <a:gd name="connsiteX205" fmla="*/ 725934 w 1010660"/>
              <a:gd name="connsiteY205" fmla="*/ 1704204 h 1802203"/>
              <a:gd name="connsiteX206" fmla="*/ 695189 w 1010660"/>
              <a:gd name="connsiteY206" fmla="*/ 1594985 h 1802203"/>
              <a:gd name="connsiteX207" fmla="*/ 705890 w 1010660"/>
              <a:gd name="connsiteY207" fmla="*/ 1581736 h 1802203"/>
              <a:gd name="connsiteX208" fmla="*/ 711835 w 1010660"/>
              <a:gd name="connsiteY208" fmla="*/ 1582246 h 1802203"/>
              <a:gd name="connsiteX209" fmla="*/ 783516 w 1010660"/>
              <a:gd name="connsiteY209" fmla="*/ 1589719 h 1802203"/>
              <a:gd name="connsiteX210" fmla="*/ 928236 w 1010660"/>
              <a:gd name="connsiteY210" fmla="*/ 1601270 h 1802203"/>
              <a:gd name="connsiteX211" fmla="*/ 942844 w 1010660"/>
              <a:gd name="connsiteY211" fmla="*/ 1623182 h 1802203"/>
              <a:gd name="connsiteX212" fmla="*/ 943353 w 1010660"/>
              <a:gd name="connsiteY212" fmla="*/ 1639488 h 1802203"/>
              <a:gd name="connsiteX213" fmla="*/ 951506 w 1010660"/>
              <a:gd name="connsiteY213" fmla="*/ 1656984 h 1802203"/>
              <a:gd name="connsiteX214" fmla="*/ 958980 w 1010660"/>
              <a:gd name="connsiteY214" fmla="*/ 1663778 h 1802203"/>
              <a:gd name="connsiteX215" fmla="*/ 989385 w 1010660"/>
              <a:gd name="connsiteY215" fmla="*/ 1666496 h 1802203"/>
              <a:gd name="connsiteX216" fmla="*/ 1002974 w 1010660"/>
              <a:gd name="connsiteY216" fmla="*/ 1659531 h 1802203"/>
              <a:gd name="connsiteX217" fmla="*/ 1010278 w 1010660"/>
              <a:gd name="connsiteY217" fmla="*/ 1613160 h 1802203"/>
              <a:gd name="connsiteX218" fmla="*/ 893245 w 1010660"/>
              <a:gd name="connsiteY218" fmla="*/ 959203 h 1802203"/>
              <a:gd name="connsiteX219" fmla="*/ 911929 w 1010660"/>
              <a:gd name="connsiteY219" fmla="*/ 957674 h 1802203"/>
              <a:gd name="connsiteX220" fmla="*/ 923310 w 1010660"/>
              <a:gd name="connsiteY220" fmla="*/ 963110 h 1802203"/>
              <a:gd name="connsiteX221" fmla="*/ 941655 w 1010660"/>
              <a:gd name="connsiteY221" fmla="*/ 1071989 h 1802203"/>
              <a:gd name="connsiteX222" fmla="*/ 943183 w 1010660"/>
              <a:gd name="connsiteY222" fmla="*/ 1086257 h 1802203"/>
              <a:gd name="connsiteX223" fmla="*/ 942504 w 1010660"/>
              <a:gd name="connsiteY223" fmla="*/ 1086257 h 1802203"/>
              <a:gd name="connsiteX224" fmla="*/ 942504 w 1010660"/>
              <a:gd name="connsiteY224" fmla="*/ 1098147 h 1802203"/>
              <a:gd name="connsiteX225" fmla="*/ 937748 w 1010660"/>
              <a:gd name="connsiteY225" fmla="*/ 1103073 h 1802203"/>
              <a:gd name="connsiteX226" fmla="*/ 932822 w 1010660"/>
              <a:gd name="connsiteY226" fmla="*/ 1098317 h 1802203"/>
              <a:gd name="connsiteX227" fmla="*/ 912269 w 1010660"/>
              <a:gd name="connsiteY227" fmla="*/ 1033261 h 1802203"/>
              <a:gd name="connsiteX228" fmla="*/ 893245 w 1010660"/>
              <a:gd name="connsiteY228" fmla="*/ 974830 h 1802203"/>
              <a:gd name="connsiteX229" fmla="*/ 888998 w 1010660"/>
              <a:gd name="connsiteY229" fmla="*/ 962940 h 1802203"/>
              <a:gd name="connsiteX230" fmla="*/ 893245 w 1010660"/>
              <a:gd name="connsiteY230" fmla="*/ 959203 h 180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Lst>
            <a:rect l="l" t="t" r="r" b="b"/>
            <a:pathLst>
              <a:path w="1010660" h="1802203">
                <a:moveTo>
                  <a:pt x="1010278" y="1613160"/>
                </a:moveTo>
                <a:cubicBezTo>
                  <a:pt x="1009089" y="1607894"/>
                  <a:pt x="1006031" y="1602459"/>
                  <a:pt x="998557" y="1603308"/>
                </a:cubicBezTo>
                <a:cubicBezTo>
                  <a:pt x="993801" y="1603818"/>
                  <a:pt x="991253" y="1600760"/>
                  <a:pt x="990404" y="1596344"/>
                </a:cubicBezTo>
                <a:cubicBezTo>
                  <a:pt x="989725" y="1592437"/>
                  <a:pt x="989215" y="1588530"/>
                  <a:pt x="988536" y="1584624"/>
                </a:cubicBezTo>
                <a:cubicBezTo>
                  <a:pt x="986328" y="1571545"/>
                  <a:pt x="981232" y="1566449"/>
                  <a:pt x="968322" y="1564241"/>
                </a:cubicBezTo>
                <a:cubicBezTo>
                  <a:pt x="935879" y="1558975"/>
                  <a:pt x="903606" y="1553540"/>
                  <a:pt x="871163" y="1548444"/>
                </a:cubicBezTo>
                <a:cubicBezTo>
                  <a:pt x="830737" y="1542159"/>
                  <a:pt x="790140" y="1536214"/>
                  <a:pt x="749714" y="1529589"/>
                </a:cubicBezTo>
                <a:cubicBezTo>
                  <a:pt x="738843" y="1527721"/>
                  <a:pt x="728821" y="1521606"/>
                  <a:pt x="717101" y="1522625"/>
                </a:cubicBezTo>
                <a:cubicBezTo>
                  <a:pt x="717271" y="1521946"/>
                  <a:pt x="717441" y="1521096"/>
                  <a:pt x="717441" y="1520417"/>
                </a:cubicBezTo>
                <a:cubicBezTo>
                  <a:pt x="724915" y="1519228"/>
                  <a:pt x="732558" y="1518039"/>
                  <a:pt x="740032" y="1517020"/>
                </a:cubicBezTo>
                <a:cubicBezTo>
                  <a:pt x="741391" y="1516850"/>
                  <a:pt x="743599" y="1515491"/>
                  <a:pt x="743769" y="1518379"/>
                </a:cubicBezTo>
                <a:cubicBezTo>
                  <a:pt x="744109" y="1522795"/>
                  <a:pt x="748015" y="1522455"/>
                  <a:pt x="750563" y="1523474"/>
                </a:cubicBezTo>
                <a:cubicBezTo>
                  <a:pt x="768568" y="1530099"/>
                  <a:pt x="786404" y="1525853"/>
                  <a:pt x="804069" y="1521946"/>
                </a:cubicBezTo>
                <a:cubicBezTo>
                  <a:pt x="810354" y="1520587"/>
                  <a:pt x="812562" y="1514981"/>
                  <a:pt x="813581" y="1509036"/>
                </a:cubicBezTo>
                <a:cubicBezTo>
                  <a:pt x="814600" y="1502922"/>
                  <a:pt x="815110" y="1496637"/>
                  <a:pt x="816129" y="1490522"/>
                </a:cubicBezTo>
                <a:cubicBezTo>
                  <a:pt x="817827" y="1479821"/>
                  <a:pt x="815789" y="1474895"/>
                  <a:pt x="806277" y="1469459"/>
                </a:cubicBezTo>
                <a:cubicBezTo>
                  <a:pt x="800672" y="1466402"/>
                  <a:pt x="798124" y="1462155"/>
                  <a:pt x="798124" y="1455871"/>
                </a:cubicBezTo>
                <a:cubicBezTo>
                  <a:pt x="798124" y="1452473"/>
                  <a:pt x="798124" y="1449076"/>
                  <a:pt x="797274" y="1445849"/>
                </a:cubicBezTo>
                <a:cubicBezTo>
                  <a:pt x="795576" y="1439394"/>
                  <a:pt x="791839" y="1438375"/>
                  <a:pt x="786064" y="1441772"/>
                </a:cubicBezTo>
                <a:cubicBezTo>
                  <a:pt x="776722" y="1447208"/>
                  <a:pt x="767549" y="1452643"/>
                  <a:pt x="758037" y="1457739"/>
                </a:cubicBezTo>
                <a:cubicBezTo>
                  <a:pt x="738164" y="1468440"/>
                  <a:pt x="719649" y="1481349"/>
                  <a:pt x="698586" y="1490012"/>
                </a:cubicBezTo>
                <a:cubicBezTo>
                  <a:pt x="689584" y="1493749"/>
                  <a:pt x="685847" y="1491201"/>
                  <a:pt x="685507" y="1481859"/>
                </a:cubicBezTo>
                <a:cubicBezTo>
                  <a:pt x="684828" y="1460287"/>
                  <a:pt x="683979" y="1438885"/>
                  <a:pt x="683299" y="1417313"/>
                </a:cubicBezTo>
                <a:cubicBezTo>
                  <a:pt x="683129" y="1410688"/>
                  <a:pt x="686526" y="1405932"/>
                  <a:pt x="692302" y="1403214"/>
                </a:cubicBezTo>
                <a:cubicBezTo>
                  <a:pt x="697397" y="1400836"/>
                  <a:pt x="703003" y="1399817"/>
                  <a:pt x="708608" y="1399138"/>
                </a:cubicBezTo>
                <a:cubicBezTo>
                  <a:pt x="734087" y="1395910"/>
                  <a:pt x="759736" y="1392853"/>
                  <a:pt x="784875" y="1387417"/>
                </a:cubicBezTo>
                <a:cubicBezTo>
                  <a:pt x="802710" y="1383681"/>
                  <a:pt x="820375" y="1378755"/>
                  <a:pt x="833794" y="1365675"/>
                </a:cubicBezTo>
                <a:cubicBezTo>
                  <a:pt x="864369" y="1335780"/>
                  <a:pt x="892565" y="1303507"/>
                  <a:pt x="910231" y="1264100"/>
                </a:cubicBezTo>
                <a:cubicBezTo>
                  <a:pt x="921441" y="1239300"/>
                  <a:pt x="934011" y="1214671"/>
                  <a:pt x="935540" y="1186474"/>
                </a:cubicBezTo>
                <a:cubicBezTo>
                  <a:pt x="935710" y="1183417"/>
                  <a:pt x="936219" y="1180020"/>
                  <a:pt x="939616" y="1178661"/>
                </a:cubicBezTo>
                <a:cubicBezTo>
                  <a:pt x="949468" y="1174584"/>
                  <a:pt x="955243" y="1165582"/>
                  <a:pt x="960679" y="1157768"/>
                </a:cubicBezTo>
                <a:cubicBezTo>
                  <a:pt x="971380" y="1142141"/>
                  <a:pt x="975626" y="1123966"/>
                  <a:pt x="976646" y="1104602"/>
                </a:cubicBezTo>
                <a:cubicBezTo>
                  <a:pt x="978684" y="1059590"/>
                  <a:pt x="967473" y="1016615"/>
                  <a:pt x="958301" y="973301"/>
                </a:cubicBezTo>
                <a:cubicBezTo>
                  <a:pt x="957451" y="969564"/>
                  <a:pt x="954904" y="965318"/>
                  <a:pt x="956942" y="961751"/>
                </a:cubicBezTo>
                <a:cubicBezTo>
                  <a:pt x="961698" y="953767"/>
                  <a:pt x="959150" y="945784"/>
                  <a:pt x="957451" y="937970"/>
                </a:cubicBezTo>
                <a:cubicBezTo>
                  <a:pt x="954904" y="925571"/>
                  <a:pt x="953545" y="913511"/>
                  <a:pt x="957961" y="901281"/>
                </a:cubicBezTo>
                <a:cubicBezTo>
                  <a:pt x="959150" y="897884"/>
                  <a:pt x="958980" y="894656"/>
                  <a:pt x="957621" y="891259"/>
                </a:cubicBezTo>
                <a:cubicBezTo>
                  <a:pt x="953884" y="881407"/>
                  <a:pt x="954054" y="871046"/>
                  <a:pt x="957112" y="861364"/>
                </a:cubicBezTo>
                <a:cubicBezTo>
                  <a:pt x="961868" y="845567"/>
                  <a:pt x="962547" y="829770"/>
                  <a:pt x="959829" y="813804"/>
                </a:cubicBezTo>
                <a:cubicBezTo>
                  <a:pt x="958980" y="809047"/>
                  <a:pt x="959660" y="804971"/>
                  <a:pt x="962547" y="801064"/>
                </a:cubicBezTo>
                <a:cubicBezTo>
                  <a:pt x="971210" y="789174"/>
                  <a:pt x="967813" y="780171"/>
                  <a:pt x="953205" y="776435"/>
                </a:cubicBezTo>
                <a:cubicBezTo>
                  <a:pt x="950487" y="775755"/>
                  <a:pt x="947600" y="775246"/>
                  <a:pt x="944882" y="774566"/>
                </a:cubicBezTo>
                <a:cubicBezTo>
                  <a:pt x="930953" y="770999"/>
                  <a:pt x="930614" y="770489"/>
                  <a:pt x="930784" y="756561"/>
                </a:cubicBezTo>
                <a:cubicBezTo>
                  <a:pt x="930784" y="752315"/>
                  <a:pt x="931293" y="748068"/>
                  <a:pt x="931463" y="743822"/>
                </a:cubicBezTo>
                <a:cubicBezTo>
                  <a:pt x="932992" y="712398"/>
                  <a:pt x="939786" y="681483"/>
                  <a:pt x="939107" y="650059"/>
                </a:cubicBezTo>
                <a:cubicBezTo>
                  <a:pt x="938767" y="637490"/>
                  <a:pt x="928406" y="630526"/>
                  <a:pt x="916685" y="635112"/>
                </a:cubicBezTo>
                <a:cubicBezTo>
                  <a:pt x="902587" y="640547"/>
                  <a:pt x="901228" y="639698"/>
                  <a:pt x="902077" y="624581"/>
                </a:cubicBezTo>
                <a:cubicBezTo>
                  <a:pt x="902077" y="623392"/>
                  <a:pt x="902247" y="622372"/>
                  <a:pt x="902417" y="621183"/>
                </a:cubicBezTo>
                <a:cubicBezTo>
                  <a:pt x="908702" y="596044"/>
                  <a:pt x="906154" y="570565"/>
                  <a:pt x="907173" y="545087"/>
                </a:cubicBezTo>
                <a:cubicBezTo>
                  <a:pt x="908022" y="521816"/>
                  <a:pt x="906324" y="499395"/>
                  <a:pt x="896132" y="478162"/>
                </a:cubicBezTo>
                <a:cubicBezTo>
                  <a:pt x="893584" y="472896"/>
                  <a:pt x="890697" y="467631"/>
                  <a:pt x="888489" y="462195"/>
                </a:cubicBezTo>
                <a:cubicBezTo>
                  <a:pt x="886620" y="457779"/>
                  <a:pt x="884412" y="452344"/>
                  <a:pt x="887300" y="448267"/>
                </a:cubicBezTo>
                <a:cubicBezTo>
                  <a:pt x="892396" y="441303"/>
                  <a:pt x="891376" y="433829"/>
                  <a:pt x="891376" y="426355"/>
                </a:cubicBezTo>
                <a:cubicBezTo>
                  <a:pt x="891376" y="415484"/>
                  <a:pt x="898850" y="411238"/>
                  <a:pt x="908702" y="416333"/>
                </a:cubicBezTo>
                <a:cubicBezTo>
                  <a:pt x="911759" y="417862"/>
                  <a:pt x="914817" y="420240"/>
                  <a:pt x="919233" y="418881"/>
                </a:cubicBezTo>
                <a:cubicBezTo>
                  <a:pt x="916515" y="411747"/>
                  <a:pt x="910401" y="405462"/>
                  <a:pt x="913798" y="397819"/>
                </a:cubicBezTo>
                <a:cubicBezTo>
                  <a:pt x="919233" y="385759"/>
                  <a:pt x="916855" y="373359"/>
                  <a:pt x="915836" y="361129"/>
                </a:cubicBezTo>
                <a:cubicBezTo>
                  <a:pt x="915326" y="354165"/>
                  <a:pt x="912779" y="346861"/>
                  <a:pt x="915157" y="340067"/>
                </a:cubicBezTo>
                <a:cubicBezTo>
                  <a:pt x="922460" y="318834"/>
                  <a:pt x="918724" y="294545"/>
                  <a:pt x="933501" y="275520"/>
                </a:cubicBezTo>
                <a:cubicBezTo>
                  <a:pt x="933841" y="258704"/>
                  <a:pt x="943693" y="243417"/>
                  <a:pt x="941315" y="225922"/>
                </a:cubicBezTo>
                <a:cubicBezTo>
                  <a:pt x="940296" y="218108"/>
                  <a:pt x="940805" y="210125"/>
                  <a:pt x="940635" y="202141"/>
                </a:cubicBezTo>
                <a:cubicBezTo>
                  <a:pt x="940466" y="188213"/>
                  <a:pt x="939616" y="173945"/>
                  <a:pt x="934521" y="161205"/>
                </a:cubicBezTo>
                <a:cubicBezTo>
                  <a:pt x="929765" y="148806"/>
                  <a:pt x="933162" y="133348"/>
                  <a:pt x="920592" y="124006"/>
                </a:cubicBezTo>
                <a:cubicBezTo>
                  <a:pt x="914307" y="119250"/>
                  <a:pt x="917704" y="111437"/>
                  <a:pt x="914477" y="105661"/>
                </a:cubicBezTo>
                <a:cubicBezTo>
                  <a:pt x="907683" y="93262"/>
                  <a:pt x="900379" y="80692"/>
                  <a:pt x="893415" y="67783"/>
                </a:cubicBezTo>
                <a:cubicBezTo>
                  <a:pt x="871673" y="27696"/>
                  <a:pt x="841098" y="1028"/>
                  <a:pt x="792858" y="9"/>
                </a:cubicBezTo>
                <a:cubicBezTo>
                  <a:pt x="784535" y="-161"/>
                  <a:pt x="778420" y="2047"/>
                  <a:pt x="773834" y="8332"/>
                </a:cubicBezTo>
                <a:cubicBezTo>
                  <a:pt x="769078" y="14957"/>
                  <a:pt x="764322" y="21751"/>
                  <a:pt x="760415" y="28885"/>
                </a:cubicBezTo>
                <a:cubicBezTo>
                  <a:pt x="755659" y="37718"/>
                  <a:pt x="750393" y="40266"/>
                  <a:pt x="741221" y="35849"/>
                </a:cubicBezTo>
                <a:cubicBezTo>
                  <a:pt x="735786" y="33132"/>
                  <a:pt x="730010" y="32112"/>
                  <a:pt x="724235" y="30923"/>
                </a:cubicBezTo>
                <a:cubicBezTo>
                  <a:pt x="701814" y="26677"/>
                  <a:pt x="679053" y="25828"/>
                  <a:pt x="656801" y="30074"/>
                </a:cubicBezTo>
                <a:cubicBezTo>
                  <a:pt x="628435" y="35510"/>
                  <a:pt x="605674" y="52156"/>
                  <a:pt x="585630" y="72029"/>
                </a:cubicBezTo>
                <a:cubicBezTo>
                  <a:pt x="576628" y="81032"/>
                  <a:pt x="569833" y="91903"/>
                  <a:pt x="566946" y="104812"/>
                </a:cubicBezTo>
                <a:cubicBezTo>
                  <a:pt x="560831" y="132669"/>
                  <a:pt x="561171" y="161035"/>
                  <a:pt x="560491" y="189232"/>
                </a:cubicBezTo>
                <a:cubicBezTo>
                  <a:pt x="560321" y="195347"/>
                  <a:pt x="560831" y="200952"/>
                  <a:pt x="563209" y="206558"/>
                </a:cubicBezTo>
                <a:cubicBezTo>
                  <a:pt x="570853" y="224223"/>
                  <a:pt x="569324" y="241888"/>
                  <a:pt x="563379" y="259554"/>
                </a:cubicBezTo>
                <a:cubicBezTo>
                  <a:pt x="561510" y="264989"/>
                  <a:pt x="561680" y="270764"/>
                  <a:pt x="561340" y="276370"/>
                </a:cubicBezTo>
                <a:cubicBezTo>
                  <a:pt x="560831" y="283334"/>
                  <a:pt x="563039" y="287750"/>
                  <a:pt x="570853" y="288260"/>
                </a:cubicBezTo>
                <a:cubicBezTo>
                  <a:pt x="580534" y="288939"/>
                  <a:pt x="584951" y="294205"/>
                  <a:pt x="584781" y="303887"/>
                </a:cubicBezTo>
                <a:cubicBezTo>
                  <a:pt x="584781" y="307624"/>
                  <a:pt x="585970" y="311021"/>
                  <a:pt x="590386" y="312380"/>
                </a:cubicBezTo>
                <a:cubicBezTo>
                  <a:pt x="604654" y="317136"/>
                  <a:pt x="606353" y="320533"/>
                  <a:pt x="601937" y="335311"/>
                </a:cubicBezTo>
                <a:cubicBezTo>
                  <a:pt x="601087" y="338198"/>
                  <a:pt x="600918" y="339897"/>
                  <a:pt x="603635" y="341595"/>
                </a:cubicBezTo>
                <a:cubicBezTo>
                  <a:pt x="610599" y="345842"/>
                  <a:pt x="613827" y="352466"/>
                  <a:pt x="616205" y="359940"/>
                </a:cubicBezTo>
                <a:cubicBezTo>
                  <a:pt x="619772" y="370981"/>
                  <a:pt x="626227" y="375397"/>
                  <a:pt x="637947" y="374888"/>
                </a:cubicBezTo>
                <a:cubicBezTo>
                  <a:pt x="645590" y="374548"/>
                  <a:pt x="653234" y="373869"/>
                  <a:pt x="660708" y="372510"/>
                </a:cubicBezTo>
                <a:cubicBezTo>
                  <a:pt x="671239" y="370641"/>
                  <a:pt x="679222" y="374208"/>
                  <a:pt x="685168" y="382362"/>
                </a:cubicBezTo>
                <a:cubicBezTo>
                  <a:pt x="689924" y="388646"/>
                  <a:pt x="694000" y="395441"/>
                  <a:pt x="698247" y="402065"/>
                </a:cubicBezTo>
                <a:cubicBezTo>
                  <a:pt x="705381" y="413106"/>
                  <a:pt x="705041" y="414975"/>
                  <a:pt x="694680" y="422788"/>
                </a:cubicBezTo>
                <a:cubicBezTo>
                  <a:pt x="693321" y="423807"/>
                  <a:pt x="691962" y="424826"/>
                  <a:pt x="690603" y="425846"/>
                </a:cubicBezTo>
                <a:cubicBezTo>
                  <a:pt x="675995" y="436547"/>
                  <a:pt x="664954" y="450305"/>
                  <a:pt x="656971" y="466442"/>
                </a:cubicBezTo>
                <a:cubicBezTo>
                  <a:pt x="651196" y="478162"/>
                  <a:pt x="649327" y="492091"/>
                  <a:pt x="637607" y="500414"/>
                </a:cubicBezTo>
                <a:cubicBezTo>
                  <a:pt x="635399" y="501942"/>
                  <a:pt x="635908" y="505000"/>
                  <a:pt x="635229" y="507378"/>
                </a:cubicBezTo>
                <a:cubicBezTo>
                  <a:pt x="632851" y="516890"/>
                  <a:pt x="633021" y="527251"/>
                  <a:pt x="628605" y="536084"/>
                </a:cubicBezTo>
                <a:cubicBezTo>
                  <a:pt x="619942" y="553919"/>
                  <a:pt x="611449" y="571754"/>
                  <a:pt x="601597" y="588910"/>
                </a:cubicBezTo>
                <a:cubicBezTo>
                  <a:pt x="587499" y="613200"/>
                  <a:pt x="576798" y="638169"/>
                  <a:pt x="576118" y="666876"/>
                </a:cubicBezTo>
                <a:cubicBezTo>
                  <a:pt x="575778" y="681993"/>
                  <a:pt x="568474" y="695752"/>
                  <a:pt x="566776" y="710699"/>
                </a:cubicBezTo>
                <a:cubicBezTo>
                  <a:pt x="563209" y="740424"/>
                  <a:pt x="558453" y="769980"/>
                  <a:pt x="552847" y="799535"/>
                </a:cubicBezTo>
                <a:cubicBezTo>
                  <a:pt x="551998" y="804291"/>
                  <a:pt x="550300" y="808878"/>
                  <a:pt x="547582" y="812784"/>
                </a:cubicBezTo>
                <a:cubicBezTo>
                  <a:pt x="543505" y="818390"/>
                  <a:pt x="539768" y="819579"/>
                  <a:pt x="532804" y="815332"/>
                </a:cubicBezTo>
                <a:cubicBezTo>
                  <a:pt x="517177" y="805990"/>
                  <a:pt x="505457" y="802253"/>
                  <a:pt x="491189" y="818220"/>
                </a:cubicBezTo>
                <a:cubicBezTo>
                  <a:pt x="482866" y="827392"/>
                  <a:pt x="472334" y="835545"/>
                  <a:pt x="458406" y="835885"/>
                </a:cubicBezTo>
                <a:cubicBezTo>
                  <a:pt x="440571" y="836395"/>
                  <a:pt x="425114" y="844038"/>
                  <a:pt x="411015" y="853720"/>
                </a:cubicBezTo>
                <a:cubicBezTo>
                  <a:pt x="404391" y="858307"/>
                  <a:pt x="400654" y="861024"/>
                  <a:pt x="394199" y="854400"/>
                </a:cubicBezTo>
                <a:cubicBezTo>
                  <a:pt x="388424" y="848625"/>
                  <a:pt x="379761" y="850153"/>
                  <a:pt x="375345" y="856948"/>
                </a:cubicBezTo>
                <a:cubicBezTo>
                  <a:pt x="372967" y="860854"/>
                  <a:pt x="370249" y="861874"/>
                  <a:pt x="367361" y="858646"/>
                </a:cubicBezTo>
                <a:cubicBezTo>
                  <a:pt x="362945" y="853550"/>
                  <a:pt x="359208" y="855759"/>
                  <a:pt x="355471" y="859156"/>
                </a:cubicBezTo>
                <a:cubicBezTo>
                  <a:pt x="352414" y="861704"/>
                  <a:pt x="349526" y="864421"/>
                  <a:pt x="346469" y="866800"/>
                </a:cubicBezTo>
                <a:cubicBezTo>
                  <a:pt x="337806" y="873934"/>
                  <a:pt x="329143" y="882427"/>
                  <a:pt x="318102" y="884125"/>
                </a:cubicBezTo>
                <a:cubicBezTo>
                  <a:pt x="303664" y="886333"/>
                  <a:pt x="289566" y="890240"/>
                  <a:pt x="274788" y="891259"/>
                </a:cubicBezTo>
                <a:cubicBezTo>
                  <a:pt x="256444" y="892618"/>
                  <a:pt x="237929" y="891599"/>
                  <a:pt x="219754" y="894487"/>
                </a:cubicBezTo>
                <a:cubicBezTo>
                  <a:pt x="214998" y="895166"/>
                  <a:pt x="213469" y="893128"/>
                  <a:pt x="211771" y="889391"/>
                </a:cubicBezTo>
                <a:cubicBezTo>
                  <a:pt x="203617" y="870706"/>
                  <a:pt x="195124" y="852192"/>
                  <a:pt x="186801" y="833677"/>
                </a:cubicBezTo>
                <a:cubicBezTo>
                  <a:pt x="153509" y="759449"/>
                  <a:pt x="120047" y="685220"/>
                  <a:pt x="87094" y="610992"/>
                </a:cubicBezTo>
                <a:cubicBezTo>
                  <a:pt x="84207" y="604707"/>
                  <a:pt x="81998" y="604367"/>
                  <a:pt x="76393" y="607255"/>
                </a:cubicBezTo>
                <a:cubicBezTo>
                  <a:pt x="52783" y="619485"/>
                  <a:pt x="29172" y="631545"/>
                  <a:pt x="5222" y="643095"/>
                </a:cubicBezTo>
                <a:cubicBezTo>
                  <a:pt x="-1063" y="646153"/>
                  <a:pt x="-893" y="648701"/>
                  <a:pt x="1655" y="654306"/>
                </a:cubicBezTo>
                <a:cubicBezTo>
                  <a:pt x="13036" y="678596"/>
                  <a:pt x="23907" y="703225"/>
                  <a:pt x="35117" y="727515"/>
                </a:cubicBezTo>
                <a:cubicBezTo>
                  <a:pt x="71807" y="807689"/>
                  <a:pt x="107477" y="888202"/>
                  <a:pt x="141789" y="969394"/>
                </a:cubicBezTo>
                <a:cubicBezTo>
                  <a:pt x="145696" y="978567"/>
                  <a:pt x="147904" y="986890"/>
                  <a:pt x="138561" y="994194"/>
                </a:cubicBezTo>
                <a:cubicBezTo>
                  <a:pt x="136863" y="995553"/>
                  <a:pt x="135674" y="997931"/>
                  <a:pt x="135334" y="999969"/>
                </a:cubicBezTo>
                <a:cubicBezTo>
                  <a:pt x="133975" y="1006254"/>
                  <a:pt x="129729" y="1009991"/>
                  <a:pt x="125143" y="1013897"/>
                </a:cubicBezTo>
                <a:cubicBezTo>
                  <a:pt x="107138" y="1029524"/>
                  <a:pt x="94568" y="1047529"/>
                  <a:pt x="96436" y="1073178"/>
                </a:cubicBezTo>
                <a:cubicBezTo>
                  <a:pt x="97456" y="1088466"/>
                  <a:pt x="96776" y="1103753"/>
                  <a:pt x="96946" y="1119040"/>
                </a:cubicBezTo>
                <a:cubicBezTo>
                  <a:pt x="96946" y="1122437"/>
                  <a:pt x="97286" y="1125835"/>
                  <a:pt x="98305" y="1129062"/>
                </a:cubicBezTo>
                <a:cubicBezTo>
                  <a:pt x="102381" y="1142141"/>
                  <a:pt x="104760" y="1155390"/>
                  <a:pt x="105779" y="1168979"/>
                </a:cubicBezTo>
                <a:cubicBezTo>
                  <a:pt x="108157" y="1200063"/>
                  <a:pt x="112063" y="1230977"/>
                  <a:pt x="120726" y="1260872"/>
                </a:cubicBezTo>
                <a:cubicBezTo>
                  <a:pt x="132277" y="1300959"/>
                  <a:pt x="144676" y="1340876"/>
                  <a:pt x="157076" y="1380793"/>
                </a:cubicBezTo>
                <a:cubicBezTo>
                  <a:pt x="163021" y="1399987"/>
                  <a:pt x="167268" y="1419521"/>
                  <a:pt x="171514" y="1439224"/>
                </a:cubicBezTo>
                <a:cubicBezTo>
                  <a:pt x="176610" y="1461985"/>
                  <a:pt x="176270" y="1483727"/>
                  <a:pt x="162512" y="1504110"/>
                </a:cubicBezTo>
                <a:cubicBezTo>
                  <a:pt x="154019" y="1516680"/>
                  <a:pt x="147394" y="1530609"/>
                  <a:pt x="140430" y="1544197"/>
                </a:cubicBezTo>
                <a:cubicBezTo>
                  <a:pt x="136693" y="1551501"/>
                  <a:pt x="131597" y="1556257"/>
                  <a:pt x="123274" y="1557786"/>
                </a:cubicBezTo>
                <a:cubicBezTo>
                  <a:pt x="113592" y="1559485"/>
                  <a:pt x="103910" y="1561693"/>
                  <a:pt x="94228" y="1563731"/>
                </a:cubicBezTo>
                <a:cubicBezTo>
                  <a:pt x="90661" y="1564580"/>
                  <a:pt x="87604" y="1565599"/>
                  <a:pt x="85226" y="1569167"/>
                </a:cubicBezTo>
                <a:cubicBezTo>
                  <a:pt x="78092" y="1579698"/>
                  <a:pt x="70108" y="1589550"/>
                  <a:pt x="59917" y="1597533"/>
                </a:cubicBezTo>
                <a:cubicBezTo>
                  <a:pt x="47007" y="1607724"/>
                  <a:pt x="44120" y="1620974"/>
                  <a:pt x="47347" y="1636940"/>
                </a:cubicBezTo>
                <a:cubicBezTo>
                  <a:pt x="51424" y="1656984"/>
                  <a:pt x="66202" y="1666156"/>
                  <a:pt x="82848" y="1670233"/>
                </a:cubicBezTo>
                <a:cubicBezTo>
                  <a:pt x="110874" y="1677197"/>
                  <a:pt x="139750" y="1680764"/>
                  <a:pt x="168626" y="1675668"/>
                </a:cubicBezTo>
                <a:cubicBezTo>
                  <a:pt x="197333" y="1670572"/>
                  <a:pt x="219754" y="1658003"/>
                  <a:pt x="225699" y="1626239"/>
                </a:cubicBezTo>
                <a:cubicBezTo>
                  <a:pt x="227398" y="1616897"/>
                  <a:pt x="233343" y="1609763"/>
                  <a:pt x="241496" y="1605007"/>
                </a:cubicBezTo>
                <a:cubicBezTo>
                  <a:pt x="251687" y="1599062"/>
                  <a:pt x="262389" y="1593626"/>
                  <a:pt x="272750" y="1588021"/>
                </a:cubicBezTo>
                <a:cubicBezTo>
                  <a:pt x="280733" y="1583774"/>
                  <a:pt x="282092" y="1584284"/>
                  <a:pt x="282092" y="1593966"/>
                </a:cubicBezTo>
                <a:cubicBezTo>
                  <a:pt x="282262" y="1610272"/>
                  <a:pt x="283621" y="1626749"/>
                  <a:pt x="279884" y="1643055"/>
                </a:cubicBezTo>
                <a:cubicBezTo>
                  <a:pt x="278355" y="1649340"/>
                  <a:pt x="284300" y="1652397"/>
                  <a:pt x="287698" y="1653417"/>
                </a:cubicBezTo>
                <a:cubicBezTo>
                  <a:pt x="292114" y="1654606"/>
                  <a:pt x="290925" y="1648830"/>
                  <a:pt x="291095" y="1645943"/>
                </a:cubicBezTo>
                <a:cubicBezTo>
                  <a:pt x="291944" y="1632184"/>
                  <a:pt x="292284" y="1618256"/>
                  <a:pt x="292963" y="1604327"/>
                </a:cubicBezTo>
                <a:cubicBezTo>
                  <a:pt x="293473" y="1595834"/>
                  <a:pt x="293813" y="1587511"/>
                  <a:pt x="295681" y="1579188"/>
                </a:cubicBezTo>
                <a:cubicBezTo>
                  <a:pt x="298229" y="1567638"/>
                  <a:pt x="305363" y="1558805"/>
                  <a:pt x="311648" y="1549633"/>
                </a:cubicBezTo>
                <a:cubicBezTo>
                  <a:pt x="318612" y="1539441"/>
                  <a:pt x="322349" y="1529250"/>
                  <a:pt x="316234" y="1517190"/>
                </a:cubicBezTo>
                <a:cubicBezTo>
                  <a:pt x="314535" y="1513962"/>
                  <a:pt x="315045" y="1510395"/>
                  <a:pt x="316743" y="1507338"/>
                </a:cubicBezTo>
                <a:cubicBezTo>
                  <a:pt x="323028" y="1495618"/>
                  <a:pt x="319631" y="1484916"/>
                  <a:pt x="313686" y="1474385"/>
                </a:cubicBezTo>
                <a:cubicBezTo>
                  <a:pt x="308760" y="1465553"/>
                  <a:pt x="300947" y="1459268"/>
                  <a:pt x="294662" y="1451794"/>
                </a:cubicBezTo>
                <a:cubicBezTo>
                  <a:pt x="290755" y="1447378"/>
                  <a:pt x="287528" y="1444490"/>
                  <a:pt x="281073" y="1446189"/>
                </a:cubicBezTo>
                <a:cubicBezTo>
                  <a:pt x="276317" y="1447378"/>
                  <a:pt x="272920" y="1444830"/>
                  <a:pt x="272071" y="1439734"/>
                </a:cubicBezTo>
                <a:cubicBezTo>
                  <a:pt x="271391" y="1436167"/>
                  <a:pt x="270882" y="1432430"/>
                  <a:pt x="270542" y="1428863"/>
                </a:cubicBezTo>
                <a:cubicBezTo>
                  <a:pt x="266975" y="1386738"/>
                  <a:pt x="275298" y="1345292"/>
                  <a:pt x="278355" y="1303677"/>
                </a:cubicBezTo>
                <a:cubicBezTo>
                  <a:pt x="280564" y="1273272"/>
                  <a:pt x="285829" y="1243037"/>
                  <a:pt x="285659" y="1212293"/>
                </a:cubicBezTo>
                <a:cubicBezTo>
                  <a:pt x="285659" y="1202101"/>
                  <a:pt x="285150" y="1191230"/>
                  <a:pt x="280564" y="1182398"/>
                </a:cubicBezTo>
                <a:cubicBezTo>
                  <a:pt x="274958" y="1171527"/>
                  <a:pt x="273769" y="1159806"/>
                  <a:pt x="269862" y="1148596"/>
                </a:cubicBezTo>
                <a:cubicBezTo>
                  <a:pt x="267315" y="1141292"/>
                  <a:pt x="270372" y="1137725"/>
                  <a:pt x="278016" y="1137725"/>
                </a:cubicBezTo>
                <a:cubicBezTo>
                  <a:pt x="289906" y="1137555"/>
                  <a:pt x="301796" y="1138404"/>
                  <a:pt x="313686" y="1138234"/>
                </a:cubicBezTo>
                <a:cubicBezTo>
                  <a:pt x="321160" y="1138064"/>
                  <a:pt x="324217" y="1140952"/>
                  <a:pt x="323708" y="1148596"/>
                </a:cubicBezTo>
                <a:cubicBezTo>
                  <a:pt x="323198" y="1159636"/>
                  <a:pt x="328803" y="1167280"/>
                  <a:pt x="337296" y="1174414"/>
                </a:cubicBezTo>
                <a:cubicBezTo>
                  <a:pt x="351055" y="1185625"/>
                  <a:pt x="368041" y="1187154"/>
                  <a:pt x="383668" y="1187663"/>
                </a:cubicBezTo>
                <a:cubicBezTo>
                  <a:pt x="424944" y="1189362"/>
                  <a:pt x="466049" y="1193269"/>
                  <a:pt x="507325" y="1194797"/>
                </a:cubicBezTo>
                <a:cubicBezTo>
                  <a:pt x="514120" y="1194967"/>
                  <a:pt x="517007" y="1197345"/>
                  <a:pt x="517007" y="1204309"/>
                </a:cubicBezTo>
                <a:cubicBezTo>
                  <a:pt x="516837" y="1234884"/>
                  <a:pt x="513100" y="1265289"/>
                  <a:pt x="509194" y="1295524"/>
                </a:cubicBezTo>
                <a:cubicBezTo>
                  <a:pt x="504947" y="1328986"/>
                  <a:pt x="502229" y="1362448"/>
                  <a:pt x="499851" y="1395910"/>
                </a:cubicBezTo>
                <a:cubicBezTo>
                  <a:pt x="499512" y="1401176"/>
                  <a:pt x="501210" y="1403724"/>
                  <a:pt x="506816" y="1404064"/>
                </a:cubicBezTo>
                <a:cubicBezTo>
                  <a:pt x="535522" y="1405592"/>
                  <a:pt x="564228" y="1410688"/>
                  <a:pt x="593104" y="1408140"/>
                </a:cubicBezTo>
                <a:cubicBezTo>
                  <a:pt x="597520" y="1407801"/>
                  <a:pt x="602107" y="1407970"/>
                  <a:pt x="606693" y="1407970"/>
                </a:cubicBezTo>
                <a:cubicBezTo>
                  <a:pt x="612128" y="1407970"/>
                  <a:pt x="615016" y="1410348"/>
                  <a:pt x="615016" y="1416293"/>
                </a:cubicBezTo>
                <a:cubicBezTo>
                  <a:pt x="614676" y="1439564"/>
                  <a:pt x="614506" y="1462665"/>
                  <a:pt x="614167" y="1485936"/>
                </a:cubicBezTo>
                <a:cubicBezTo>
                  <a:pt x="614167" y="1488484"/>
                  <a:pt x="614336" y="1491201"/>
                  <a:pt x="610430" y="1490861"/>
                </a:cubicBezTo>
                <a:cubicBezTo>
                  <a:pt x="593953" y="1489672"/>
                  <a:pt x="577137" y="1491541"/>
                  <a:pt x="560831" y="1486105"/>
                </a:cubicBezTo>
                <a:cubicBezTo>
                  <a:pt x="524991" y="1474046"/>
                  <a:pt x="488980" y="1462325"/>
                  <a:pt x="452801" y="1450945"/>
                </a:cubicBezTo>
                <a:cubicBezTo>
                  <a:pt x="438363" y="1446358"/>
                  <a:pt x="436154" y="1447717"/>
                  <a:pt x="429870" y="1458928"/>
                </a:cubicBezTo>
                <a:cubicBezTo>
                  <a:pt x="428341" y="1461646"/>
                  <a:pt x="428341" y="1464194"/>
                  <a:pt x="428341" y="1467081"/>
                </a:cubicBezTo>
                <a:cubicBezTo>
                  <a:pt x="428341" y="1479821"/>
                  <a:pt x="428511" y="1492560"/>
                  <a:pt x="428171" y="1505300"/>
                </a:cubicBezTo>
                <a:cubicBezTo>
                  <a:pt x="428001" y="1512264"/>
                  <a:pt x="428341" y="1518718"/>
                  <a:pt x="434626" y="1523474"/>
                </a:cubicBezTo>
                <a:cubicBezTo>
                  <a:pt x="437004" y="1525343"/>
                  <a:pt x="439042" y="1528570"/>
                  <a:pt x="438193" y="1531628"/>
                </a:cubicBezTo>
                <a:cubicBezTo>
                  <a:pt x="435645" y="1541479"/>
                  <a:pt x="440571" y="1547085"/>
                  <a:pt x="448214" y="1551671"/>
                </a:cubicBezTo>
                <a:cubicBezTo>
                  <a:pt x="450592" y="1553030"/>
                  <a:pt x="451951" y="1555238"/>
                  <a:pt x="451611" y="1557956"/>
                </a:cubicBezTo>
                <a:cubicBezTo>
                  <a:pt x="451272" y="1560843"/>
                  <a:pt x="448554" y="1560843"/>
                  <a:pt x="446346" y="1561523"/>
                </a:cubicBezTo>
                <a:cubicBezTo>
                  <a:pt x="414582" y="1569846"/>
                  <a:pt x="382988" y="1578679"/>
                  <a:pt x="350715" y="1584454"/>
                </a:cubicBezTo>
                <a:cubicBezTo>
                  <a:pt x="336277" y="1587002"/>
                  <a:pt x="327954" y="1598722"/>
                  <a:pt x="327954" y="1610782"/>
                </a:cubicBezTo>
                <a:cubicBezTo>
                  <a:pt x="327954" y="1623861"/>
                  <a:pt x="327784" y="1636770"/>
                  <a:pt x="327954" y="1649850"/>
                </a:cubicBezTo>
                <a:cubicBezTo>
                  <a:pt x="327954" y="1656984"/>
                  <a:pt x="330332" y="1662929"/>
                  <a:pt x="335428" y="1668194"/>
                </a:cubicBezTo>
                <a:cubicBezTo>
                  <a:pt x="340863" y="1673800"/>
                  <a:pt x="346639" y="1679575"/>
                  <a:pt x="346809" y="1688407"/>
                </a:cubicBezTo>
                <a:cubicBezTo>
                  <a:pt x="346809" y="1691125"/>
                  <a:pt x="349866" y="1692314"/>
                  <a:pt x="351904" y="1693673"/>
                </a:cubicBezTo>
                <a:cubicBezTo>
                  <a:pt x="363285" y="1701317"/>
                  <a:pt x="383498" y="1698259"/>
                  <a:pt x="395558" y="1687219"/>
                </a:cubicBezTo>
                <a:cubicBezTo>
                  <a:pt x="405919" y="1677706"/>
                  <a:pt x="408637" y="1664627"/>
                  <a:pt x="410166" y="1651888"/>
                </a:cubicBezTo>
                <a:cubicBezTo>
                  <a:pt x="411015" y="1643905"/>
                  <a:pt x="405070" y="1637450"/>
                  <a:pt x="398615" y="1632354"/>
                </a:cubicBezTo>
                <a:cubicBezTo>
                  <a:pt x="395728" y="1630146"/>
                  <a:pt x="394539" y="1626919"/>
                  <a:pt x="395388" y="1623182"/>
                </a:cubicBezTo>
                <a:cubicBezTo>
                  <a:pt x="396407" y="1619105"/>
                  <a:pt x="400314" y="1619785"/>
                  <a:pt x="403032" y="1619445"/>
                </a:cubicBezTo>
                <a:cubicBezTo>
                  <a:pt x="435645" y="1614349"/>
                  <a:pt x="468597" y="1611971"/>
                  <a:pt x="500701" y="1603478"/>
                </a:cubicBezTo>
                <a:cubicBezTo>
                  <a:pt x="522103" y="1597703"/>
                  <a:pt x="544694" y="1595665"/>
                  <a:pt x="566606" y="1591928"/>
                </a:cubicBezTo>
                <a:cubicBezTo>
                  <a:pt x="583082" y="1589210"/>
                  <a:pt x="599389" y="1584963"/>
                  <a:pt x="616205" y="1587341"/>
                </a:cubicBezTo>
                <a:cubicBezTo>
                  <a:pt x="626736" y="1588870"/>
                  <a:pt x="634719" y="1592947"/>
                  <a:pt x="638626" y="1604667"/>
                </a:cubicBezTo>
                <a:cubicBezTo>
                  <a:pt x="647629" y="1630655"/>
                  <a:pt x="655952" y="1656984"/>
                  <a:pt x="663935" y="1683312"/>
                </a:cubicBezTo>
                <a:cubicBezTo>
                  <a:pt x="668861" y="1699448"/>
                  <a:pt x="672938" y="1715075"/>
                  <a:pt x="667502" y="1731891"/>
                </a:cubicBezTo>
                <a:cubicBezTo>
                  <a:pt x="664954" y="1739875"/>
                  <a:pt x="665124" y="1748707"/>
                  <a:pt x="665634" y="1757200"/>
                </a:cubicBezTo>
                <a:cubicBezTo>
                  <a:pt x="666993" y="1780471"/>
                  <a:pt x="688735" y="1802043"/>
                  <a:pt x="712345" y="1803402"/>
                </a:cubicBezTo>
                <a:cubicBezTo>
                  <a:pt x="734257" y="1804591"/>
                  <a:pt x="759905" y="1784378"/>
                  <a:pt x="763642" y="1762976"/>
                </a:cubicBezTo>
                <a:cubicBezTo>
                  <a:pt x="765001" y="1755842"/>
                  <a:pt x="763642" y="1748877"/>
                  <a:pt x="760415" y="1742423"/>
                </a:cubicBezTo>
                <a:cubicBezTo>
                  <a:pt x="753791" y="1728664"/>
                  <a:pt x="742580" y="1719152"/>
                  <a:pt x="730860" y="1710319"/>
                </a:cubicBezTo>
                <a:cubicBezTo>
                  <a:pt x="728482" y="1708451"/>
                  <a:pt x="726783" y="1707092"/>
                  <a:pt x="725934" y="1704204"/>
                </a:cubicBezTo>
                <a:cubicBezTo>
                  <a:pt x="714553" y="1668024"/>
                  <a:pt x="702663" y="1632184"/>
                  <a:pt x="695189" y="1594985"/>
                </a:cubicBezTo>
                <a:cubicBezTo>
                  <a:pt x="692811" y="1583435"/>
                  <a:pt x="694000" y="1581906"/>
                  <a:pt x="705890" y="1581736"/>
                </a:cubicBezTo>
                <a:cubicBezTo>
                  <a:pt x="707929" y="1581736"/>
                  <a:pt x="709797" y="1582076"/>
                  <a:pt x="711835" y="1582246"/>
                </a:cubicBezTo>
                <a:cubicBezTo>
                  <a:pt x="735786" y="1584793"/>
                  <a:pt x="759566" y="1587681"/>
                  <a:pt x="783516" y="1589719"/>
                </a:cubicBezTo>
                <a:cubicBezTo>
                  <a:pt x="831756" y="1593626"/>
                  <a:pt x="879996" y="1596514"/>
                  <a:pt x="928236" y="1601270"/>
                </a:cubicBezTo>
                <a:cubicBezTo>
                  <a:pt x="948449" y="1603308"/>
                  <a:pt x="948449" y="1603138"/>
                  <a:pt x="942844" y="1623182"/>
                </a:cubicBezTo>
                <a:cubicBezTo>
                  <a:pt x="941315" y="1628617"/>
                  <a:pt x="939446" y="1634732"/>
                  <a:pt x="943353" y="1639488"/>
                </a:cubicBezTo>
                <a:cubicBezTo>
                  <a:pt x="947600" y="1644754"/>
                  <a:pt x="950148" y="1650529"/>
                  <a:pt x="951506" y="1656984"/>
                </a:cubicBezTo>
                <a:cubicBezTo>
                  <a:pt x="952356" y="1661060"/>
                  <a:pt x="954734" y="1662759"/>
                  <a:pt x="958980" y="1663778"/>
                </a:cubicBezTo>
                <a:cubicBezTo>
                  <a:pt x="969002" y="1665986"/>
                  <a:pt x="979193" y="1665816"/>
                  <a:pt x="989385" y="1666496"/>
                </a:cubicBezTo>
                <a:cubicBezTo>
                  <a:pt x="996179" y="1667005"/>
                  <a:pt x="999916" y="1664118"/>
                  <a:pt x="1002974" y="1659531"/>
                </a:cubicBezTo>
                <a:cubicBezTo>
                  <a:pt x="1012656" y="1645263"/>
                  <a:pt x="1014015" y="1629297"/>
                  <a:pt x="1010278" y="1613160"/>
                </a:cubicBezTo>
                <a:close/>
                <a:moveTo>
                  <a:pt x="893245" y="959203"/>
                </a:moveTo>
                <a:cubicBezTo>
                  <a:pt x="900379" y="964808"/>
                  <a:pt x="906154" y="960732"/>
                  <a:pt x="911929" y="957674"/>
                </a:cubicBezTo>
                <a:cubicBezTo>
                  <a:pt x="921611" y="952748"/>
                  <a:pt x="921611" y="952578"/>
                  <a:pt x="923310" y="963110"/>
                </a:cubicBezTo>
                <a:cubicBezTo>
                  <a:pt x="929425" y="999459"/>
                  <a:pt x="935540" y="1035639"/>
                  <a:pt x="941655" y="1071989"/>
                </a:cubicBezTo>
                <a:cubicBezTo>
                  <a:pt x="942504" y="1076745"/>
                  <a:pt x="942674" y="1081501"/>
                  <a:pt x="943183" y="1086257"/>
                </a:cubicBezTo>
                <a:cubicBezTo>
                  <a:pt x="943013" y="1086257"/>
                  <a:pt x="942844" y="1086257"/>
                  <a:pt x="942504" y="1086257"/>
                </a:cubicBezTo>
                <a:cubicBezTo>
                  <a:pt x="942504" y="1090164"/>
                  <a:pt x="942674" y="1094241"/>
                  <a:pt x="942504" y="1098147"/>
                </a:cubicBezTo>
                <a:cubicBezTo>
                  <a:pt x="942334" y="1100865"/>
                  <a:pt x="940805" y="1103073"/>
                  <a:pt x="937748" y="1103073"/>
                </a:cubicBezTo>
                <a:cubicBezTo>
                  <a:pt x="934690" y="1103243"/>
                  <a:pt x="933501" y="1101205"/>
                  <a:pt x="932822" y="1098317"/>
                </a:cubicBezTo>
                <a:cubicBezTo>
                  <a:pt x="928066" y="1076066"/>
                  <a:pt x="919573" y="1054833"/>
                  <a:pt x="912269" y="1033261"/>
                </a:cubicBezTo>
                <a:cubicBezTo>
                  <a:pt x="905645" y="1013897"/>
                  <a:pt x="897152" y="995213"/>
                  <a:pt x="893245" y="974830"/>
                </a:cubicBezTo>
                <a:cubicBezTo>
                  <a:pt x="892565" y="970753"/>
                  <a:pt x="888828" y="967526"/>
                  <a:pt x="888998" y="962940"/>
                </a:cubicBezTo>
                <a:cubicBezTo>
                  <a:pt x="888998" y="960562"/>
                  <a:pt x="889508" y="956145"/>
                  <a:pt x="893245" y="959203"/>
                </a:cubicBezTo>
                <a:close/>
              </a:path>
            </a:pathLst>
          </a:custGeom>
          <a:solidFill>
            <a:schemeClr val="accent1"/>
          </a:solidFill>
          <a:ln w="1698" cap="flat">
            <a:noFill/>
            <a:prstDash val="solid"/>
            <a:miter/>
          </a:ln>
        </p:spPr>
        <p:txBody>
          <a:bodyPr rtlCol="0" anchor="ctr"/>
          <a:p>
            <a:endParaRPr lang="en-US"/>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3044" y="643824"/>
            <a:ext cx="5220740" cy="1568450"/>
          </a:xfrm>
          <a:prstGeom prst="rect">
            <a:avLst/>
          </a:prstGeom>
          <a:noFill/>
        </p:spPr>
        <p:txBody>
          <a:bodyPr wrap="square" rtlCol="0" anchor="ctr">
            <a:spAutoFit/>
          </a:bodyPr>
          <a:lstStyle/>
          <a:p>
            <a:r>
              <a:rPr lang="ko-KR" altLang="en-US" sz="4800" b="1" dirty="0">
                <a:solidFill>
                  <a:schemeClr val="tx1">
                    <a:lumMod val="65000"/>
                    <a:lumOff val="35000"/>
                  </a:schemeClr>
                </a:solidFill>
                <a:cs typeface="Arial" panose="020B0604020202020204" pitchFamily="34" charset="0"/>
              </a:rPr>
              <a:t>Merci Pour Votre Attention</a:t>
            </a:r>
            <a:endParaRPr lang="ko-KR" altLang="en-US" sz="4800" b="1" dirty="0">
              <a:solidFill>
                <a:schemeClr val="tx1">
                  <a:lumMod val="65000"/>
                  <a:lumOff val="35000"/>
                </a:schemeClr>
              </a:solidFill>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 y="3014366"/>
            <a:ext cx="12191998" cy="1141616"/>
            <a:chOff x="1" y="2858156"/>
            <a:chExt cx="12191998" cy="1141616"/>
          </a:xfrm>
        </p:grpSpPr>
        <p:sp>
          <p:nvSpPr>
            <p:cNvPr id="25" name="TextBox 24"/>
            <p:cNvSpPr txBox="1"/>
            <p:nvPr/>
          </p:nvSpPr>
          <p:spPr>
            <a:xfrm>
              <a:off x="1" y="2858156"/>
              <a:ext cx="12191998" cy="829945"/>
            </a:xfrm>
            <a:prstGeom prst="rect">
              <a:avLst/>
            </a:prstGeom>
            <a:noFill/>
          </p:spPr>
          <p:txBody>
            <a:bodyPr wrap="square" rtlCol="0" anchor="ctr">
              <a:spAutoFit/>
            </a:bodyPr>
            <a:lstStyle/>
            <a:p>
              <a:pPr algn="ctr"/>
              <a:r>
                <a:rPr lang="en-US" altLang="ko-KR" sz="4800" b="1" dirty="0">
                  <a:solidFill>
                    <a:schemeClr val="bg1"/>
                  </a:solidFill>
                  <a:latin typeface="+mj-lt"/>
                  <a:cs typeface="Arial" panose="020B0604020202020204" pitchFamily="34" charset="0"/>
                </a:rPr>
                <a:t>Introduction</a:t>
              </a:r>
              <a:endParaRPr lang="ko-KR" altLang="en-US" sz="4800" b="1" dirty="0">
                <a:solidFill>
                  <a:schemeClr val="bg1"/>
                </a:solidFill>
                <a:latin typeface="+mj-lt"/>
                <a:cs typeface="Arial" panose="020B0604020202020204" pitchFamily="34" charset="0"/>
              </a:endParaRPr>
            </a:p>
          </p:txBody>
        </p:sp>
        <p:sp>
          <p:nvSpPr>
            <p:cNvPr id="26" name="TextBox 25"/>
            <p:cNvSpPr txBox="1"/>
            <p:nvPr/>
          </p:nvSpPr>
          <p:spPr>
            <a:xfrm>
              <a:off x="1" y="3621312"/>
              <a:ext cx="12191855" cy="378460"/>
            </a:xfrm>
            <a:prstGeom prst="rect">
              <a:avLst/>
            </a:prstGeom>
            <a:noFill/>
          </p:spPr>
          <p:txBody>
            <a:bodyPr wrap="square" rtlCol="0" anchor="ctr">
              <a:spAutoFit/>
            </a:bodyPr>
            <a:lstStyle/>
            <a:p>
              <a:pPr algn="ctr"/>
              <a:endParaRPr lang="ko-KR" altLang="en-US" sz="1865" dirty="0">
                <a:solidFill>
                  <a:schemeClr val="bg1"/>
                </a:solidFill>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687705" y="1633855"/>
            <a:ext cx="6125845" cy="4403090"/>
          </a:xfrm>
          <a:prstGeom prst="rect">
            <a:avLst/>
          </a:prstGeom>
          <a:noFill/>
        </p:spPr>
        <p:txBody>
          <a:bodyPr wrap="square" rtlCol="0">
            <a:noAutofit/>
          </a:bodyPr>
          <a:lstStyle/>
          <a:p>
            <a:pPr algn="just">
              <a:lnSpc>
                <a:spcPct val="150000"/>
              </a:lnSpc>
            </a:pPr>
            <a:r>
              <a:rPr lang="en-US" altLang="ko-KR" sz="1600" dirty="0">
                <a:solidFill>
                  <a:schemeClr val="tx1">
                    <a:lumMod val="85000"/>
                    <a:lumOff val="15000"/>
                  </a:schemeClr>
                </a:solidFill>
                <a:cs typeface="Arial" panose="020B0604020202020204" pitchFamily="34" charset="0"/>
              </a:rPr>
              <a:t>Au fil des ans, le monde a connu des changements incroyables dans tous les aspects de la vie, mais la technologie mérite une attention particulière. Aujourd'hui, nous disposons de machines extrêmement puissantes capables de traiter d'énormes quantités de données, éliminant le travail papier traditionnel et surpassant les anciennes plateformes grâce à des capacités de stockage et une connectivité impressionnantes. La classification est une des idées prometteuses dans ce domaine, avec de nombreux modèles et méthodes innovantes développés au cours des dernières décennies. Cependant, il y a toujours des possibilités d'optimisation.    </a:t>
            </a:r>
            <a:endParaRPr lang="ko-KR" altLang="en-US" sz="1600" dirty="0">
              <a:solidFill>
                <a:schemeClr val="tx1">
                  <a:lumMod val="85000"/>
                  <a:lumOff val="15000"/>
                </a:schemeClr>
              </a:solidFill>
              <a:cs typeface="Arial" panose="020B0604020202020204" pitchFamily="34" charset="0"/>
            </a:endParaRPr>
          </a:p>
        </p:txBody>
      </p:sp>
      <p:sp>
        <p:nvSpPr>
          <p:cNvPr id="15" name="Text Placeholder 14"/>
          <p:cNvSpPr>
            <a:spLocks noGrp="1"/>
          </p:cNvSpPr>
          <p:nvPr>
            <p:ph type="body" sz="quarter" idx="10"/>
            <p:custDataLst>
              <p:tags r:id="rId1"/>
            </p:custDataLst>
          </p:nvPr>
        </p:nvSpPr>
        <p:spPr/>
        <p:txBody>
          <a:bodyPr/>
          <a:p>
            <a:r>
              <a:rPr lang="en-US" dirty="0"/>
              <a:t>Introduction</a:t>
            </a:r>
            <a:endParaRPr lang="en-US" dirty="0"/>
          </a:p>
        </p:txBody>
      </p:sp>
      <p:grpSp>
        <p:nvGrpSpPr>
          <p:cNvPr id="168" name="그룹 167"/>
          <p:cNvGrpSpPr/>
          <p:nvPr/>
        </p:nvGrpSpPr>
        <p:grpSpPr>
          <a:xfrm>
            <a:off x="8379460" y="1367155"/>
            <a:ext cx="2928620" cy="4908550"/>
            <a:chOff x="7836797" y="957366"/>
            <a:chExt cx="3764031" cy="5690419"/>
          </a:xfrm>
        </p:grpSpPr>
        <p:grpSp>
          <p:nvGrpSpPr>
            <p:cNvPr id="95" name="그룹 94"/>
            <p:cNvGrpSpPr/>
            <p:nvPr/>
          </p:nvGrpSpPr>
          <p:grpSpPr>
            <a:xfrm>
              <a:off x="8355110" y="2744227"/>
              <a:ext cx="2477247" cy="1442572"/>
              <a:chOff x="7884847" y="2724468"/>
              <a:chExt cx="2477247" cy="1442572"/>
            </a:xfrm>
          </p:grpSpPr>
          <p:sp>
            <p:nvSpPr>
              <p:cNvPr id="96" name="자유형: 도형 95"/>
              <p:cNvSpPr/>
              <p:nvPr>
                <p:custDataLst>
                  <p:tags r:id="rId2"/>
                </p:custDataLst>
              </p:nvPr>
            </p:nvSpPr>
            <p:spPr>
              <a:xfrm>
                <a:off x="7884847" y="2724468"/>
                <a:ext cx="2477247" cy="1442572"/>
              </a:xfrm>
              <a:custGeom>
                <a:avLst/>
                <a:gdLst>
                  <a:gd name="connsiteX0" fmla="*/ 2183863 w 2477247"/>
                  <a:gd name="connsiteY0" fmla="*/ 527767 h 1442572"/>
                  <a:gd name="connsiteX1" fmla="*/ 2016636 w 2477247"/>
                  <a:gd name="connsiteY1" fmla="*/ 706361 h 1442572"/>
                  <a:gd name="connsiteX2" fmla="*/ 2302180 w 2477247"/>
                  <a:gd name="connsiteY2" fmla="*/ 706361 h 1442572"/>
                  <a:gd name="connsiteX3" fmla="*/ 2302180 w 2477247"/>
                  <a:gd name="connsiteY3" fmla="*/ 704598 h 1442572"/>
                  <a:gd name="connsiteX4" fmla="*/ 2389714 w 2477247"/>
                  <a:gd name="connsiteY4" fmla="*/ 617064 h 1442572"/>
                  <a:gd name="connsiteX5" fmla="*/ 2302180 w 2477247"/>
                  <a:gd name="connsiteY5" fmla="*/ 529530 h 1442572"/>
                  <a:gd name="connsiteX6" fmla="*/ 2302180 w 2477247"/>
                  <a:gd name="connsiteY6" fmla="*/ 527767 h 1442572"/>
                  <a:gd name="connsiteX7" fmla="*/ 26677 w 2477247"/>
                  <a:gd name="connsiteY7" fmla="*/ 0 h 1442572"/>
                  <a:gd name="connsiteX8" fmla="*/ 2433766 w 2477247"/>
                  <a:gd name="connsiteY8" fmla="*/ 0 h 1442572"/>
                  <a:gd name="connsiteX9" fmla="*/ 2460443 w 2477247"/>
                  <a:gd name="connsiteY9" fmla="*/ 26677 h 1442572"/>
                  <a:gd name="connsiteX10" fmla="*/ 2460443 w 2477247"/>
                  <a:gd name="connsiteY10" fmla="*/ 232385 h 1442572"/>
                  <a:gd name="connsiteX11" fmla="*/ 2460443 w 2477247"/>
                  <a:gd name="connsiteY11" fmla="*/ 235867 h 1442572"/>
                  <a:gd name="connsiteX12" fmla="*/ 2457183 w 2477247"/>
                  <a:gd name="connsiteY12" fmla="*/ 235867 h 1442572"/>
                  <a:gd name="connsiteX13" fmla="*/ 2264173 w 2477247"/>
                  <a:gd name="connsiteY13" fmla="*/ 441997 h 1442572"/>
                  <a:gd name="connsiteX14" fmla="*/ 2302180 w 2477247"/>
                  <a:gd name="connsiteY14" fmla="*/ 441997 h 1442572"/>
                  <a:gd name="connsiteX15" fmla="*/ 2304524 w 2477247"/>
                  <a:gd name="connsiteY15" fmla="*/ 441997 h 1442572"/>
                  <a:gd name="connsiteX16" fmla="*/ 2304524 w 2477247"/>
                  <a:gd name="connsiteY16" fmla="*/ 442234 h 1442572"/>
                  <a:gd name="connsiteX17" fmla="*/ 2337463 w 2477247"/>
                  <a:gd name="connsiteY17" fmla="*/ 445554 h 1442572"/>
                  <a:gd name="connsiteX18" fmla="*/ 2477247 w 2477247"/>
                  <a:gd name="connsiteY18" fmla="*/ 617064 h 1442572"/>
                  <a:gd name="connsiteX19" fmla="*/ 2337463 w 2477247"/>
                  <a:gd name="connsiteY19" fmla="*/ 788574 h 1442572"/>
                  <a:gd name="connsiteX20" fmla="*/ 2304524 w 2477247"/>
                  <a:gd name="connsiteY20" fmla="*/ 791895 h 1442572"/>
                  <a:gd name="connsiteX21" fmla="*/ 2304524 w 2477247"/>
                  <a:gd name="connsiteY21" fmla="*/ 792131 h 1442572"/>
                  <a:gd name="connsiteX22" fmla="*/ 2302180 w 2477247"/>
                  <a:gd name="connsiteY22" fmla="*/ 792131 h 1442572"/>
                  <a:gd name="connsiteX23" fmla="*/ 1936325 w 2477247"/>
                  <a:gd name="connsiteY23" fmla="*/ 792131 h 1442572"/>
                  <a:gd name="connsiteX24" fmla="*/ 1537847 w 2477247"/>
                  <a:gd name="connsiteY24" fmla="*/ 1217697 h 1442572"/>
                  <a:gd name="connsiteX25" fmla="*/ 1537847 w 2477247"/>
                  <a:gd name="connsiteY25" fmla="*/ 1442572 h 1442572"/>
                  <a:gd name="connsiteX26" fmla="*/ 929169 w 2477247"/>
                  <a:gd name="connsiteY26" fmla="*/ 1442572 h 1442572"/>
                  <a:gd name="connsiteX27" fmla="*/ 929169 w 2477247"/>
                  <a:gd name="connsiteY27" fmla="*/ 1224716 h 1442572"/>
                  <a:gd name="connsiteX28" fmla="*/ 3260 w 2477247"/>
                  <a:gd name="connsiteY28" fmla="*/ 235867 h 1442572"/>
                  <a:gd name="connsiteX29" fmla="*/ 0 w 2477247"/>
                  <a:gd name="connsiteY29" fmla="*/ 235867 h 1442572"/>
                  <a:gd name="connsiteX30" fmla="*/ 0 w 2477247"/>
                  <a:gd name="connsiteY30" fmla="*/ 232385 h 1442572"/>
                  <a:gd name="connsiteX31" fmla="*/ 0 w 2477247"/>
                  <a:gd name="connsiteY31" fmla="*/ 26677 h 1442572"/>
                  <a:gd name="connsiteX32" fmla="*/ 26677 w 2477247"/>
                  <a:gd name="connsiteY32" fmla="*/ 0 h 144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77247" h="1442572">
                    <a:moveTo>
                      <a:pt x="2183863" y="527767"/>
                    </a:moveTo>
                    <a:lnTo>
                      <a:pt x="2016636" y="706361"/>
                    </a:lnTo>
                    <a:lnTo>
                      <a:pt x="2302180" y="706361"/>
                    </a:lnTo>
                    <a:lnTo>
                      <a:pt x="2302180" y="704598"/>
                    </a:lnTo>
                    <a:cubicBezTo>
                      <a:pt x="2350524" y="704598"/>
                      <a:pt x="2389714" y="665408"/>
                      <a:pt x="2389714" y="617064"/>
                    </a:cubicBezTo>
                    <a:cubicBezTo>
                      <a:pt x="2389714" y="568720"/>
                      <a:pt x="2350524" y="529530"/>
                      <a:pt x="2302180" y="529530"/>
                    </a:cubicBezTo>
                    <a:lnTo>
                      <a:pt x="2302180" y="527767"/>
                    </a:lnTo>
                    <a:close/>
                    <a:moveTo>
                      <a:pt x="26677" y="0"/>
                    </a:moveTo>
                    <a:lnTo>
                      <a:pt x="2433766" y="0"/>
                    </a:lnTo>
                    <a:cubicBezTo>
                      <a:pt x="2448499" y="0"/>
                      <a:pt x="2460443" y="11944"/>
                      <a:pt x="2460443" y="26677"/>
                    </a:cubicBezTo>
                    <a:lnTo>
                      <a:pt x="2460443" y="232385"/>
                    </a:lnTo>
                    <a:lnTo>
                      <a:pt x="2460443" y="235867"/>
                    </a:lnTo>
                    <a:lnTo>
                      <a:pt x="2457183" y="235867"/>
                    </a:lnTo>
                    <a:lnTo>
                      <a:pt x="2264173" y="441997"/>
                    </a:lnTo>
                    <a:lnTo>
                      <a:pt x="2302180" y="441997"/>
                    </a:lnTo>
                    <a:lnTo>
                      <a:pt x="2304524" y="441997"/>
                    </a:lnTo>
                    <a:lnTo>
                      <a:pt x="2304524" y="442234"/>
                    </a:lnTo>
                    <a:lnTo>
                      <a:pt x="2337463" y="445554"/>
                    </a:lnTo>
                    <a:cubicBezTo>
                      <a:pt x="2417237" y="461878"/>
                      <a:pt x="2477247" y="532463"/>
                      <a:pt x="2477247" y="617064"/>
                    </a:cubicBezTo>
                    <a:cubicBezTo>
                      <a:pt x="2477247" y="701665"/>
                      <a:pt x="2417237" y="772250"/>
                      <a:pt x="2337463" y="788574"/>
                    </a:cubicBezTo>
                    <a:lnTo>
                      <a:pt x="2304524" y="791895"/>
                    </a:lnTo>
                    <a:lnTo>
                      <a:pt x="2304524" y="792131"/>
                    </a:lnTo>
                    <a:lnTo>
                      <a:pt x="2302180" y="792131"/>
                    </a:lnTo>
                    <a:lnTo>
                      <a:pt x="1936325" y="792131"/>
                    </a:lnTo>
                    <a:lnTo>
                      <a:pt x="1537847" y="1217697"/>
                    </a:lnTo>
                    <a:lnTo>
                      <a:pt x="1537847" y="1442572"/>
                    </a:lnTo>
                    <a:lnTo>
                      <a:pt x="929169" y="1442572"/>
                    </a:lnTo>
                    <a:lnTo>
                      <a:pt x="929169" y="1224716"/>
                    </a:lnTo>
                    <a:lnTo>
                      <a:pt x="3260" y="235867"/>
                    </a:lnTo>
                    <a:lnTo>
                      <a:pt x="0" y="235867"/>
                    </a:lnTo>
                    <a:lnTo>
                      <a:pt x="0" y="232385"/>
                    </a:lnTo>
                    <a:lnTo>
                      <a:pt x="0" y="26677"/>
                    </a:lnTo>
                    <a:cubicBezTo>
                      <a:pt x="0" y="11944"/>
                      <a:pt x="11944" y="0"/>
                      <a:pt x="26677"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en-US" sz="1200" dirty="0"/>
              </a:p>
            </p:txBody>
          </p:sp>
          <p:sp>
            <p:nvSpPr>
              <p:cNvPr id="97" name="Rectangle 5"/>
              <p:cNvSpPr/>
              <p:nvPr>
                <p:custDataLst>
                  <p:tags r:id="rId3"/>
                </p:custDataLst>
              </p:nvPr>
            </p:nvSpPr>
            <p:spPr>
              <a:xfrm>
                <a:off x="7884847" y="2874565"/>
                <a:ext cx="2460443" cy="8577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pic>
          <p:nvPicPr>
            <p:cNvPr id="98" name="Graphic 95"/>
            <p:cNvPicPr>
              <a:picLocks noChangeAspect="1"/>
            </p:cNvPicPr>
            <p:nvPr>
              <p:custDataLst>
                <p:tags r:id="rId4"/>
              </p:custDataLst>
            </p:nvPr>
          </p:nvPicPr>
          <p:blipFill>
            <a:blip r:embed="rId5"/>
            <a:stretch>
              <a:fillRect/>
            </a:stretch>
          </p:blipFill>
          <p:spPr>
            <a:xfrm>
              <a:off x="7836797" y="1891778"/>
              <a:ext cx="1211409" cy="669831"/>
            </a:xfrm>
            <a:prstGeom prst="rect">
              <a:avLst/>
            </a:prstGeom>
          </p:spPr>
        </p:pic>
        <p:pic>
          <p:nvPicPr>
            <p:cNvPr id="99" name="Graphic 95"/>
            <p:cNvPicPr>
              <a:picLocks noChangeAspect="1"/>
            </p:cNvPicPr>
            <p:nvPr>
              <p:custDataLst>
                <p:tags r:id="rId6"/>
              </p:custDataLst>
            </p:nvPr>
          </p:nvPicPr>
          <p:blipFill>
            <a:blip r:embed="rId7"/>
            <a:stretch>
              <a:fillRect/>
            </a:stretch>
          </p:blipFill>
          <p:spPr>
            <a:xfrm>
              <a:off x="8555064" y="1167705"/>
              <a:ext cx="1415563" cy="782715"/>
            </a:xfrm>
            <a:prstGeom prst="rect">
              <a:avLst/>
            </a:prstGeom>
          </p:spPr>
        </p:pic>
        <p:pic>
          <p:nvPicPr>
            <p:cNvPr id="100" name="Graphic 95"/>
            <p:cNvPicPr>
              <a:picLocks noChangeAspect="1"/>
            </p:cNvPicPr>
            <p:nvPr>
              <p:custDataLst>
                <p:tags r:id="rId8"/>
              </p:custDataLst>
            </p:nvPr>
          </p:nvPicPr>
          <p:blipFill>
            <a:blip r:embed="rId7"/>
            <a:stretch>
              <a:fillRect/>
            </a:stretch>
          </p:blipFill>
          <p:spPr>
            <a:xfrm>
              <a:off x="9262845" y="2082130"/>
              <a:ext cx="1081238" cy="597855"/>
            </a:xfrm>
            <a:prstGeom prst="rect">
              <a:avLst/>
            </a:prstGeom>
          </p:spPr>
        </p:pic>
        <p:pic>
          <p:nvPicPr>
            <p:cNvPr id="101" name="Graphic 95"/>
            <p:cNvPicPr>
              <a:picLocks noChangeAspect="1"/>
            </p:cNvPicPr>
            <p:nvPr>
              <p:custDataLst>
                <p:tags r:id="rId9"/>
              </p:custDataLst>
            </p:nvPr>
          </p:nvPicPr>
          <p:blipFill>
            <a:blip r:embed="rId5"/>
            <a:stretch>
              <a:fillRect/>
            </a:stretch>
          </p:blipFill>
          <p:spPr>
            <a:xfrm>
              <a:off x="10185266" y="1322899"/>
              <a:ext cx="1415562" cy="782715"/>
            </a:xfrm>
            <a:prstGeom prst="rect">
              <a:avLst/>
            </a:prstGeom>
          </p:spPr>
        </p:pic>
        <p:pic>
          <p:nvPicPr>
            <p:cNvPr id="102" name="Graphic 95"/>
            <p:cNvPicPr>
              <a:picLocks noChangeAspect="1"/>
            </p:cNvPicPr>
            <p:nvPr>
              <p:custDataLst>
                <p:tags r:id="rId10"/>
              </p:custDataLst>
            </p:nvPr>
          </p:nvPicPr>
          <p:blipFill>
            <a:blip r:embed="rId11"/>
            <a:stretch>
              <a:fillRect/>
            </a:stretch>
          </p:blipFill>
          <p:spPr>
            <a:xfrm>
              <a:off x="9782457" y="957366"/>
              <a:ext cx="805618" cy="445455"/>
            </a:xfrm>
            <a:prstGeom prst="rect">
              <a:avLst/>
            </a:prstGeom>
          </p:spPr>
        </p:pic>
        <p:sp>
          <p:nvSpPr>
            <p:cNvPr id="103" name="자유형: 도형 102"/>
            <p:cNvSpPr/>
            <p:nvPr>
              <p:custDataLst>
                <p:tags r:id="rId12"/>
              </p:custDataLst>
            </p:nvPr>
          </p:nvSpPr>
          <p:spPr>
            <a:xfrm>
              <a:off x="9335266" y="4208120"/>
              <a:ext cx="485424" cy="484201"/>
            </a:xfrm>
            <a:custGeom>
              <a:avLst/>
              <a:gdLst>
                <a:gd name="connsiteX0" fmla="*/ 1802423 w 3219215"/>
                <a:gd name="connsiteY0" fmla="*/ 0 h 3211105"/>
                <a:gd name="connsiteX1" fmla="*/ 1896413 w 3219215"/>
                <a:gd name="connsiteY1" fmla="*/ 15474 h 3211105"/>
                <a:gd name="connsiteX2" fmla="*/ 1944947 w 3219215"/>
                <a:gd name="connsiteY2" fmla="*/ 72273 h 3211105"/>
                <a:gd name="connsiteX3" fmla="*/ 1943803 w 3219215"/>
                <a:gd name="connsiteY3" fmla="*/ 234843 h 3211105"/>
                <a:gd name="connsiteX4" fmla="*/ 1975456 w 3219215"/>
                <a:gd name="connsiteY4" fmla="*/ 282761 h 3211105"/>
                <a:gd name="connsiteX5" fmla="*/ 2115254 w 3219215"/>
                <a:gd name="connsiteY5" fmla="*/ 322941 h 3211105"/>
                <a:gd name="connsiteX6" fmla="*/ 2211178 w 3219215"/>
                <a:gd name="connsiteY6" fmla="*/ 214181 h 3211105"/>
                <a:gd name="connsiteX7" fmla="*/ 2359943 w 3219215"/>
                <a:gd name="connsiteY7" fmla="*/ 178748 h 3211105"/>
                <a:gd name="connsiteX8" fmla="*/ 2413049 w 3219215"/>
                <a:gd name="connsiteY8" fmla="*/ 302983 h 3211105"/>
                <a:gd name="connsiteX9" fmla="*/ 2372516 w 3219215"/>
                <a:gd name="connsiteY9" fmla="*/ 437505 h 3211105"/>
                <a:gd name="connsiteX10" fmla="*/ 2382012 w 3219215"/>
                <a:gd name="connsiteY10" fmla="*/ 477246 h 3211105"/>
                <a:gd name="connsiteX11" fmla="*/ 2502291 w 3219215"/>
                <a:gd name="connsiteY11" fmla="*/ 571588 h 3211105"/>
                <a:gd name="connsiteX12" fmla="*/ 2705745 w 3219215"/>
                <a:gd name="connsiteY12" fmla="*/ 439000 h 3211105"/>
                <a:gd name="connsiteX13" fmla="*/ 2843520 w 3219215"/>
                <a:gd name="connsiteY13" fmla="*/ 565873 h 3211105"/>
                <a:gd name="connsiteX14" fmla="*/ 2689215 w 3219215"/>
                <a:gd name="connsiteY14" fmla="*/ 775306 h 3211105"/>
                <a:gd name="connsiteX15" fmla="*/ 2770017 w 3219215"/>
                <a:gd name="connsiteY15" fmla="*/ 898662 h 3211105"/>
                <a:gd name="connsiteX16" fmla="*/ 2811253 w 3219215"/>
                <a:gd name="connsiteY16" fmla="*/ 914136 h 3211105"/>
                <a:gd name="connsiteX17" fmla="*/ 3033962 w 3219215"/>
                <a:gd name="connsiteY17" fmla="*/ 861382 h 3211105"/>
                <a:gd name="connsiteX18" fmla="*/ 3112829 w 3219215"/>
                <a:gd name="connsiteY18" fmla="*/ 1026150 h 3211105"/>
                <a:gd name="connsiteX19" fmla="*/ 2934785 w 3219215"/>
                <a:gd name="connsiteY19" fmla="*/ 1147220 h 3211105"/>
                <a:gd name="connsiteX20" fmla="*/ 2906649 w 3219215"/>
                <a:gd name="connsiteY20" fmla="*/ 1220460 h 3211105"/>
                <a:gd name="connsiteX21" fmla="*/ 2917903 w 3219215"/>
                <a:gd name="connsiteY21" fmla="*/ 1262839 h 3211105"/>
                <a:gd name="connsiteX22" fmla="*/ 3022883 w 3219215"/>
                <a:gd name="connsiteY22" fmla="*/ 1352872 h 3211105"/>
                <a:gd name="connsiteX23" fmla="*/ 3199433 w 3219215"/>
                <a:gd name="connsiteY23" fmla="*/ 1370633 h 3211105"/>
                <a:gd name="connsiteX24" fmla="*/ 3219216 w 3219215"/>
                <a:gd name="connsiteY24" fmla="*/ 1547974 h 3211105"/>
                <a:gd name="connsiteX25" fmla="*/ 3000463 w 3219215"/>
                <a:gd name="connsiteY25" fmla="*/ 1612509 h 3211105"/>
                <a:gd name="connsiteX26" fmla="*/ 2953952 w 3219215"/>
                <a:gd name="connsiteY26" fmla="*/ 1668956 h 3211105"/>
                <a:gd name="connsiteX27" fmla="*/ 2952281 w 3219215"/>
                <a:gd name="connsiteY27" fmla="*/ 1788619 h 3211105"/>
                <a:gd name="connsiteX28" fmla="*/ 3058756 w 3219215"/>
                <a:gd name="connsiteY28" fmla="*/ 1843659 h 3211105"/>
                <a:gd name="connsiteX29" fmla="*/ 3187827 w 3219215"/>
                <a:gd name="connsiteY29" fmla="*/ 1900457 h 3211105"/>
                <a:gd name="connsiteX30" fmla="*/ 3146415 w 3219215"/>
                <a:gd name="connsiteY30" fmla="*/ 2061445 h 3211105"/>
                <a:gd name="connsiteX31" fmla="*/ 3111950 w 3219215"/>
                <a:gd name="connsiteY31" fmla="*/ 2075864 h 3211105"/>
                <a:gd name="connsiteX32" fmla="*/ 2910078 w 3219215"/>
                <a:gd name="connsiteY32" fmla="*/ 2064522 h 3211105"/>
                <a:gd name="connsiteX33" fmla="*/ 2863303 w 3219215"/>
                <a:gd name="connsiteY33" fmla="*/ 2092218 h 3211105"/>
                <a:gd name="connsiteX34" fmla="*/ 2804658 w 3219215"/>
                <a:gd name="connsiteY34" fmla="*/ 2215925 h 3211105"/>
                <a:gd name="connsiteX35" fmla="*/ 3003101 w 3219215"/>
                <a:gd name="connsiteY35" fmla="*/ 2402498 h 3211105"/>
                <a:gd name="connsiteX36" fmla="*/ 2902341 w 3219215"/>
                <a:gd name="connsiteY36" fmla="*/ 2559001 h 3211105"/>
                <a:gd name="connsiteX37" fmla="*/ 2693611 w 3219215"/>
                <a:gd name="connsiteY37" fmla="*/ 2467561 h 3211105"/>
                <a:gd name="connsiteX38" fmla="*/ 2626614 w 3219215"/>
                <a:gd name="connsiteY38" fmla="*/ 2480750 h 3211105"/>
                <a:gd name="connsiteX39" fmla="*/ 2546956 w 3219215"/>
                <a:gd name="connsiteY39" fmla="*/ 2575883 h 3211105"/>
                <a:gd name="connsiteX40" fmla="*/ 2599534 w 3219215"/>
                <a:gd name="connsiteY40" fmla="*/ 2687633 h 3211105"/>
                <a:gd name="connsiteX41" fmla="*/ 2667059 w 3219215"/>
                <a:gd name="connsiteY41" fmla="*/ 2814242 h 3211105"/>
                <a:gd name="connsiteX42" fmla="*/ 2521019 w 3219215"/>
                <a:gd name="connsiteY42" fmla="*/ 2928982 h 3211105"/>
                <a:gd name="connsiteX43" fmla="*/ 2349129 w 3219215"/>
                <a:gd name="connsiteY43" fmla="*/ 2774325 h 3211105"/>
                <a:gd name="connsiteX44" fmla="*/ 2285473 w 3219215"/>
                <a:gd name="connsiteY44" fmla="*/ 2765269 h 3211105"/>
                <a:gd name="connsiteX45" fmla="*/ 2179437 w 3219215"/>
                <a:gd name="connsiteY45" fmla="*/ 2836135 h 3211105"/>
                <a:gd name="connsiteX46" fmla="*/ 2192362 w 3219215"/>
                <a:gd name="connsiteY46" fmla="*/ 2959843 h 3211105"/>
                <a:gd name="connsiteX47" fmla="*/ 2213727 w 3219215"/>
                <a:gd name="connsiteY47" fmla="*/ 3088562 h 3211105"/>
                <a:gd name="connsiteX48" fmla="*/ 2200979 w 3219215"/>
                <a:gd name="connsiteY48" fmla="*/ 3097354 h 3211105"/>
                <a:gd name="connsiteX49" fmla="*/ 2039728 w 3219215"/>
                <a:gd name="connsiteY49" fmla="*/ 3157230 h 3211105"/>
                <a:gd name="connsiteX50" fmla="*/ 1929208 w 3219215"/>
                <a:gd name="connsiteY50" fmla="*/ 2958260 h 3211105"/>
                <a:gd name="connsiteX51" fmla="*/ 1870564 w 3219215"/>
                <a:gd name="connsiteY51" fmla="*/ 2928102 h 3211105"/>
                <a:gd name="connsiteX52" fmla="*/ 1725139 w 3219215"/>
                <a:gd name="connsiteY52" fmla="*/ 3060954 h 3211105"/>
                <a:gd name="connsiteX53" fmla="*/ 1695597 w 3219215"/>
                <a:gd name="connsiteY53" fmla="*/ 3210687 h 3211105"/>
                <a:gd name="connsiteX54" fmla="*/ 1531884 w 3219215"/>
                <a:gd name="connsiteY54" fmla="*/ 3209280 h 3211105"/>
                <a:gd name="connsiteX55" fmla="*/ 1505419 w 3219215"/>
                <a:gd name="connsiteY55" fmla="*/ 3178859 h 3211105"/>
                <a:gd name="connsiteX56" fmla="*/ 1467172 w 3219215"/>
                <a:gd name="connsiteY56" fmla="*/ 2984989 h 3211105"/>
                <a:gd name="connsiteX57" fmla="*/ 1426552 w 3219215"/>
                <a:gd name="connsiteY57" fmla="*/ 2943665 h 3211105"/>
                <a:gd name="connsiteX58" fmla="*/ 1303460 w 3219215"/>
                <a:gd name="connsiteY58" fmla="*/ 2930476 h 3211105"/>
                <a:gd name="connsiteX59" fmla="*/ 1237078 w 3219215"/>
                <a:gd name="connsiteY59" fmla="*/ 3035193 h 3211105"/>
                <a:gd name="connsiteX60" fmla="*/ 1167970 w 3219215"/>
                <a:gd name="connsiteY60" fmla="*/ 3142811 h 3211105"/>
                <a:gd name="connsiteX61" fmla="*/ 1044790 w 3219215"/>
                <a:gd name="connsiteY61" fmla="*/ 3112477 h 3211105"/>
                <a:gd name="connsiteX62" fmla="*/ 991948 w 3219215"/>
                <a:gd name="connsiteY62" fmla="*/ 3095156 h 3211105"/>
                <a:gd name="connsiteX63" fmla="*/ 1025447 w 3219215"/>
                <a:gd name="connsiteY63" fmla="*/ 2872447 h 3211105"/>
                <a:gd name="connsiteX64" fmla="*/ 1000037 w 3219215"/>
                <a:gd name="connsiteY64" fmla="*/ 2816352 h 3211105"/>
                <a:gd name="connsiteX65" fmla="*/ 888287 w 3219215"/>
                <a:gd name="connsiteY65" fmla="*/ 2762631 h 3211105"/>
                <a:gd name="connsiteX66" fmla="*/ 795088 w 3219215"/>
                <a:gd name="connsiteY66" fmla="*/ 2837366 h 3211105"/>
                <a:gd name="connsiteX67" fmla="*/ 694329 w 3219215"/>
                <a:gd name="connsiteY67" fmla="*/ 2928718 h 3211105"/>
                <a:gd name="connsiteX68" fmla="*/ 618891 w 3219215"/>
                <a:gd name="connsiteY68" fmla="*/ 2869546 h 3211105"/>
                <a:gd name="connsiteX69" fmla="*/ 546090 w 3219215"/>
                <a:gd name="connsiteY69" fmla="*/ 2812308 h 3211105"/>
                <a:gd name="connsiteX70" fmla="*/ 648609 w 3219215"/>
                <a:gd name="connsiteY70" fmla="*/ 2610876 h 3211105"/>
                <a:gd name="connsiteX71" fmla="*/ 640696 w 3219215"/>
                <a:gd name="connsiteY71" fmla="*/ 2557682 h 3211105"/>
                <a:gd name="connsiteX72" fmla="*/ 551278 w 3219215"/>
                <a:gd name="connsiteY72" fmla="*/ 2462022 h 3211105"/>
                <a:gd name="connsiteX73" fmla="*/ 316347 w 3219215"/>
                <a:gd name="connsiteY73" fmla="*/ 2560760 h 3211105"/>
                <a:gd name="connsiteX74" fmla="*/ 208905 w 3219215"/>
                <a:gd name="connsiteY74" fmla="*/ 2405224 h 3211105"/>
                <a:gd name="connsiteX75" fmla="*/ 370244 w 3219215"/>
                <a:gd name="connsiteY75" fmla="*/ 2253117 h 3211105"/>
                <a:gd name="connsiteX76" fmla="*/ 382553 w 3219215"/>
                <a:gd name="connsiteY76" fmla="*/ 2200451 h 3211105"/>
                <a:gd name="connsiteX77" fmla="*/ 208993 w 3219215"/>
                <a:gd name="connsiteY77" fmla="*/ 2085184 h 3211105"/>
                <a:gd name="connsiteX78" fmla="*/ 187012 w 3219215"/>
                <a:gd name="connsiteY78" fmla="*/ 2085887 h 3211105"/>
                <a:gd name="connsiteX79" fmla="*/ 81681 w 3219215"/>
                <a:gd name="connsiteY79" fmla="*/ 2083777 h 3211105"/>
                <a:gd name="connsiteX80" fmla="*/ 47478 w 3219215"/>
                <a:gd name="connsiteY80" fmla="*/ 1982929 h 3211105"/>
                <a:gd name="connsiteX81" fmla="*/ 30070 w 3219215"/>
                <a:gd name="connsiteY81" fmla="*/ 1911448 h 3211105"/>
                <a:gd name="connsiteX82" fmla="*/ 222006 w 3219215"/>
                <a:gd name="connsiteY82" fmla="*/ 1822997 h 3211105"/>
                <a:gd name="connsiteX83" fmla="*/ 252779 w 3219215"/>
                <a:gd name="connsiteY83" fmla="*/ 1769628 h 3211105"/>
                <a:gd name="connsiteX84" fmla="*/ 248471 w 3219215"/>
                <a:gd name="connsiteY84" fmla="*/ 1721446 h 3211105"/>
                <a:gd name="connsiteX85" fmla="*/ 165120 w 3219215"/>
                <a:gd name="connsiteY85" fmla="*/ 1619367 h 3211105"/>
                <a:gd name="connsiteX86" fmla="*/ 0 w 3219215"/>
                <a:gd name="connsiteY86" fmla="*/ 1573823 h 3211105"/>
                <a:gd name="connsiteX87" fmla="*/ 0 w 3219215"/>
                <a:gd name="connsiteY87" fmla="*/ 1521069 h 3211105"/>
                <a:gd name="connsiteX88" fmla="*/ 19431 w 3219215"/>
                <a:gd name="connsiteY88" fmla="*/ 1383382 h 3211105"/>
                <a:gd name="connsiteX89" fmla="*/ 122213 w 3219215"/>
                <a:gd name="connsiteY89" fmla="*/ 1372040 h 3211105"/>
                <a:gd name="connsiteX90" fmla="*/ 292432 w 3219215"/>
                <a:gd name="connsiteY90" fmla="*/ 1219933 h 3211105"/>
                <a:gd name="connsiteX91" fmla="*/ 271506 w 3219215"/>
                <a:gd name="connsiteY91" fmla="*/ 1170872 h 3211105"/>
                <a:gd name="connsiteX92" fmla="*/ 96100 w 3219215"/>
                <a:gd name="connsiteY92" fmla="*/ 1058594 h 3211105"/>
                <a:gd name="connsiteX93" fmla="*/ 168812 w 3219215"/>
                <a:gd name="connsiteY93" fmla="*/ 880462 h 3211105"/>
                <a:gd name="connsiteX94" fmla="*/ 377981 w 3219215"/>
                <a:gd name="connsiteY94" fmla="*/ 927325 h 3211105"/>
                <a:gd name="connsiteX95" fmla="*/ 417898 w 3219215"/>
                <a:gd name="connsiteY95" fmla="*/ 915807 h 3211105"/>
                <a:gd name="connsiteX96" fmla="*/ 501074 w 3219215"/>
                <a:gd name="connsiteY96" fmla="*/ 791484 h 3211105"/>
                <a:gd name="connsiteX97" fmla="*/ 352747 w 3219215"/>
                <a:gd name="connsiteY97" fmla="*/ 596294 h 3211105"/>
                <a:gd name="connsiteX98" fmla="*/ 478917 w 3219215"/>
                <a:gd name="connsiteY98" fmla="*/ 454826 h 3211105"/>
                <a:gd name="connsiteX99" fmla="*/ 568511 w 3219215"/>
                <a:gd name="connsiteY99" fmla="*/ 511185 h 3211105"/>
                <a:gd name="connsiteX100" fmla="*/ 684305 w 3219215"/>
                <a:gd name="connsiteY100" fmla="*/ 574929 h 3211105"/>
                <a:gd name="connsiteX101" fmla="*/ 797111 w 3219215"/>
                <a:gd name="connsiteY101" fmla="*/ 497029 h 3211105"/>
                <a:gd name="connsiteX102" fmla="*/ 811266 w 3219215"/>
                <a:gd name="connsiteY102" fmla="*/ 445067 h 3211105"/>
                <a:gd name="connsiteX103" fmla="*/ 754028 w 3219215"/>
                <a:gd name="connsiteY103" fmla="*/ 274496 h 3211105"/>
                <a:gd name="connsiteX104" fmla="*/ 761766 w 3219215"/>
                <a:gd name="connsiteY104" fmla="*/ 235194 h 3211105"/>
                <a:gd name="connsiteX105" fmla="*/ 911411 w 3219215"/>
                <a:gd name="connsiteY105" fmla="*/ 147975 h 3211105"/>
                <a:gd name="connsiteX106" fmla="*/ 1039515 w 3219215"/>
                <a:gd name="connsiteY106" fmla="*/ 312567 h 3211105"/>
                <a:gd name="connsiteX107" fmla="*/ 1090598 w 3219215"/>
                <a:gd name="connsiteY107" fmla="*/ 328744 h 3211105"/>
                <a:gd name="connsiteX108" fmla="*/ 1205777 w 3219215"/>
                <a:gd name="connsiteY108" fmla="*/ 286190 h 3211105"/>
                <a:gd name="connsiteX109" fmla="*/ 1231011 w 3219215"/>
                <a:gd name="connsiteY109" fmla="*/ 249526 h 3211105"/>
                <a:gd name="connsiteX110" fmla="*/ 1231627 w 3219215"/>
                <a:gd name="connsiteY110" fmla="*/ 65063 h 3211105"/>
                <a:gd name="connsiteX111" fmla="*/ 1265829 w 3219215"/>
                <a:gd name="connsiteY111" fmla="*/ 26201 h 3211105"/>
                <a:gd name="connsiteX112" fmla="*/ 1389185 w 3219215"/>
                <a:gd name="connsiteY112" fmla="*/ 0 h 3211105"/>
                <a:gd name="connsiteX113" fmla="*/ 1415562 w 3219215"/>
                <a:gd name="connsiteY113" fmla="*/ 0 h 3211105"/>
                <a:gd name="connsiteX114" fmla="*/ 1490032 w 3219215"/>
                <a:gd name="connsiteY114" fmla="*/ 200728 h 3211105"/>
                <a:gd name="connsiteX115" fmla="*/ 1525465 w 3219215"/>
                <a:gd name="connsiteY115" fmla="*/ 227809 h 3211105"/>
                <a:gd name="connsiteX116" fmla="*/ 1656559 w 3219215"/>
                <a:gd name="connsiteY116" fmla="*/ 228072 h 3211105"/>
                <a:gd name="connsiteX117" fmla="*/ 1686892 w 3219215"/>
                <a:gd name="connsiteY117" fmla="*/ 206355 h 3211105"/>
                <a:gd name="connsiteX118" fmla="*/ 1758462 w 3219215"/>
                <a:gd name="connsiteY118" fmla="*/ 0 h 3211105"/>
                <a:gd name="connsiteX119" fmla="*/ 1802423 w 3219215"/>
                <a:gd name="connsiteY119" fmla="*/ 0 h 3211105"/>
                <a:gd name="connsiteX120" fmla="*/ 1609520 w 3219215"/>
                <a:gd name="connsiteY120" fmla="*/ 1345135 h 3211105"/>
                <a:gd name="connsiteX121" fmla="*/ 1350499 w 3219215"/>
                <a:gd name="connsiteY121" fmla="*/ 1604684 h 3211105"/>
                <a:gd name="connsiteX122" fmla="*/ 1609256 w 3219215"/>
                <a:gd name="connsiteY122" fmla="*/ 1871794 h 3211105"/>
                <a:gd name="connsiteX123" fmla="*/ 1871003 w 3219215"/>
                <a:gd name="connsiteY123" fmla="*/ 1606970 h 3211105"/>
                <a:gd name="connsiteX124" fmla="*/ 1609520 w 3219215"/>
                <a:gd name="connsiteY124" fmla="*/ 1345135 h 3211105"/>
                <a:gd name="connsiteX125" fmla="*/ 878615 w 3219215"/>
                <a:gd name="connsiteY125" fmla="*/ 2153764 h 3211105"/>
                <a:gd name="connsiteX126" fmla="*/ 1493374 w 3219215"/>
                <a:gd name="connsiteY126" fmla="*/ 2515040 h 3211105"/>
                <a:gd name="connsiteX127" fmla="*/ 1492494 w 3219215"/>
                <a:gd name="connsiteY127" fmla="*/ 2140400 h 3211105"/>
                <a:gd name="connsiteX128" fmla="*/ 1472536 w 3219215"/>
                <a:gd name="connsiteY128" fmla="*/ 2106285 h 3211105"/>
                <a:gd name="connsiteX129" fmla="*/ 1238485 w 3219215"/>
                <a:gd name="connsiteY129" fmla="*/ 1967455 h 3211105"/>
                <a:gd name="connsiteX130" fmla="*/ 1199271 w 3219215"/>
                <a:gd name="connsiteY130" fmla="*/ 1968598 h 3211105"/>
                <a:gd name="connsiteX131" fmla="*/ 878615 w 3219215"/>
                <a:gd name="connsiteY131" fmla="*/ 2153764 h 3211105"/>
                <a:gd name="connsiteX132" fmla="*/ 1731118 w 3219215"/>
                <a:gd name="connsiteY132" fmla="*/ 2518645 h 3211105"/>
                <a:gd name="connsiteX133" fmla="*/ 2344996 w 3219215"/>
                <a:gd name="connsiteY133" fmla="*/ 2153500 h 3211105"/>
                <a:gd name="connsiteX134" fmla="*/ 2015725 w 3219215"/>
                <a:gd name="connsiteY134" fmla="*/ 1963234 h 3211105"/>
                <a:gd name="connsiteX135" fmla="*/ 1987501 w 3219215"/>
                <a:gd name="connsiteY135" fmla="*/ 1965696 h 3211105"/>
                <a:gd name="connsiteX136" fmla="*/ 1749845 w 3219215"/>
                <a:gd name="connsiteY136" fmla="*/ 2107252 h 3211105"/>
                <a:gd name="connsiteX137" fmla="*/ 1731909 w 3219215"/>
                <a:gd name="connsiteY137" fmla="*/ 2138201 h 3211105"/>
                <a:gd name="connsiteX138" fmla="*/ 1731118 w 3219215"/>
                <a:gd name="connsiteY138" fmla="*/ 2518645 h 3211105"/>
                <a:gd name="connsiteX139" fmla="*/ 768887 w 3219215"/>
                <a:gd name="connsiteY139" fmla="*/ 1948376 h 3211105"/>
                <a:gd name="connsiteX140" fmla="*/ 989926 w 3219215"/>
                <a:gd name="connsiteY140" fmla="*/ 1819216 h 3211105"/>
                <a:gd name="connsiteX141" fmla="*/ 1108710 w 3219215"/>
                <a:gd name="connsiteY141" fmla="*/ 1741405 h 3211105"/>
                <a:gd name="connsiteX142" fmla="*/ 1115392 w 3219215"/>
                <a:gd name="connsiteY142" fmla="*/ 1599321 h 3211105"/>
                <a:gd name="connsiteX143" fmla="*/ 1108270 w 3219215"/>
                <a:gd name="connsiteY143" fmla="*/ 1444488 h 3211105"/>
                <a:gd name="connsiteX144" fmla="*/ 974803 w 3219215"/>
                <a:gd name="connsiteY144" fmla="*/ 1358060 h 3211105"/>
                <a:gd name="connsiteX145" fmla="*/ 774075 w 3219215"/>
                <a:gd name="connsiteY145" fmla="*/ 1242881 h 3211105"/>
                <a:gd name="connsiteX146" fmla="*/ 768887 w 3219215"/>
                <a:gd name="connsiteY146" fmla="*/ 1948376 h 3211105"/>
                <a:gd name="connsiteX147" fmla="*/ 2456835 w 3219215"/>
                <a:gd name="connsiteY147" fmla="*/ 1949870 h 3211105"/>
                <a:gd name="connsiteX148" fmla="*/ 2446548 w 3219215"/>
                <a:gd name="connsiteY148" fmla="*/ 1241298 h 3211105"/>
                <a:gd name="connsiteX149" fmla="*/ 2127826 w 3219215"/>
                <a:gd name="connsiteY149" fmla="*/ 1427783 h 3211105"/>
                <a:gd name="connsiteX150" fmla="*/ 2109714 w 3219215"/>
                <a:gd name="connsiteY150" fmla="*/ 1467085 h 3211105"/>
                <a:gd name="connsiteX151" fmla="*/ 2109538 w 3219215"/>
                <a:gd name="connsiteY151" fmla="*/ 1717314 h 3211105"/>
                <a:gd name="connsiteX152" fmla="*/ 2123958 w 3219215"/>
                <a:gd name="connsiteY152" fmla="*/ 1754417 h 3211105"/>
                <a:gd name="connsiteX153" fmla="*/ 2456835 w 3219215"/>
                <a:gd name="connsiteY153" fmla="*/ 1949870 h 3211105"/>
                <a:gd name="connsiteX154" fmla="*/ 1731205 w 3219215"/>
                <a:gd name="connsiteY154" fmla="*/ 703912 h 3211105"/>
                <a:gd name="connsiteX155" fmla="*/ 1732173 w 3219215"/>
                <a:gd name="connsiteY155" fmla="*/ 1084795 h 3211105"/>
                <a:gd name="connsiteX156" fmla="*/ 1754241 w 3219215"/>
                <a:gd name="connsiteY156" fmla="*/ 1113018 h 3211105"/>
                <a:gd name="connsiteX157" fmla="*/ 1964553 w 3219215"/>
                <a:gd name="connsiteY157" fmla="*/ 1231187 h 3211105"/>
                <a:gd name="connsiteX158" fmla="*/ 1999810 w 3219215"/>
                <a:gd name="connsiteY158" fmla="*/ 1233297 h 3211105"/>
                <a:gd name="connsiteX159" fmla="*/ 2329786 w 3219215"/>
                <a:gd name="connsiteY159" fmla="*/ 1043471 h 3211105"/>
                <a:gd name="connsiteX160" fmla="*/ 1731205 w 3219215"/>
                <a:gd name="connsiteY160" fmla="*/ 703912 h 3211105"/>
                <a:gd name="connsiteX161" fmla="*/ 1493286 w 3219215"/>
                <a:gd name="connsiteY161" fmla="*/ 715870 h 3211105"/>
                <a:gd name="connsiteX162" fmla="*/ 903234 w 3219215"/>
                <a:gd name="connsiteY162" fmla="*/ 1047516 h 3211105"/>
                <a:gd name="connsiteX163" fmla="*/ 1228461 w 3219215"/>
                <a:gd name="connsiteY163" fmla="*/ 1236199 h 3211105"/>
                <a:gd name="connsiteX164" fmla="*/ 1260026 w 3219215"/>
                <a:gd name="connsiteY164" fmla="*/ 1231011 h 3211105"/>
                <a:gd name="connsiteX165" fmla="*/ 1469107 w 3219215"/>
                <a:gd name="connsiteY165" fmla="*/ 1110644 h 3211105"/>
                <a:gd name="connsiteX166" fmla="*/ 1492231 w 3219215"/>
                <a:gd name="connsiteY166" fmla="*/ 1078640 h 3211105"/>
                <a:gd name="connsiteX167" fmla="*/ 1493286 w 3219215"/>
                <a:gd name="connsiteY167" fmla="*/ 715870 h 3211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3219215" h="3211105">
                  <a:moveTo>
                    <a:pt x="1802423" y="0"/>
                  </a:moveTo>
                  <a:cubicBezTo>
                    <a:pt x="1833724" y="5539"/>
                    <a:pt x="1865024" y="15299"/>
                    <a:pt x="1896413" y="15474"/>
                  </a:cubicBezTo>
                  <a:cubicBezTo>
                    <a:pt x="1938528" y="15738"/>
                    <a:pt x="1946881" y="34905"/>
                    <a:pt x="1944947" y="72273"/>
                  </a:cubicBezTo>
                  <a:cubicBezTo>
                    <a:pt x="1942133" y="126345"/>
                    <a:pt x="1945210" y="180682"/>
                    <a:pt x="1943803" y="234843"/>
                  </a:cubicBezTo>
                  <a:cubicBezTo>
                    <a:pt x="1943100" y="259813"/>
                    <a:pt x="1948463" y="275199"/>
                    <a:pt x="1975456" y="282761"/>
                  </a:cubicBezTo>
                  <a:cubicBezTo>
                    <a:pt x="2023198" y="296125"/>
                    <a:pt x="2075776" y="334196"/>
                    <a:pt x="2115254" y="322941"/>
                  </a:cubicBezTo>
                  <a:cubicBezTo>
                    <a:pt x="2154467" y="311687"/>
                    <a:pt x="2180844" y="253218"/>
                    <a:pt x="2211178" y="214181"/>
                  </a:cubicBezTo>
                  <a:cubicBezTo>
                    <a:pt x="2272636" y="135138"/>
                    <a:pt x="2272196" y="134786"/>
                    <a:pt x="2359943" y="178748"/>
                  </a:cubicBezTo>
                  <a:cubicBezTo>
                    <a:pt x="2438283" y="217961"/>
                    <a:pt x="2438459" y="218049"/>
                    <a:pt x="2413049" y="302983"/>
                  </a:cubicBezTo>
                  <a:cubicBezTo>
                    <a:pt x="2399597" y="347824"/>
                    <a:pt x="2384034" y="392137"/>
                    <a:pt x="2372516" y="437505"/>
                  </a:cubicBezTo>
                  <a:cubicBezTo>
                    <a:pt x="2369439" y="449551"/>
                    <a:pt x="2373484" y="469773"/>
                    <a:pt x="2382012" y="477246"/>
                  </a:cubicBezTo>
                  <a:cubicBezTo>
                    <a:pt x="2419555" y="509778"/>
                    <a:pt x="2460000" y="538968"/>
                    <a:pt x="2502291" y="571588"/>
                  </a:cubicBezTo>
                  <a:cubicBezTo>
                    <a:pt x="2572102" y="526044"/>
                    <a:pt x="2641737" y="480675"/>
                    <a:pt x="2705745" y="439000"/>
                  </a:cubicBezTo>
                  <a:cubicBezTo>
                    <a:pt x="2752080" y="481643"/>
                    <a:pt x="2796921" y="522966"/>
                    <a:pt x="2843520" y="565873"/>
                  </a:cubicBezTo>
                  <a:cubicBezTo>
                    <a:pt x="2791294" y="636739"/>
                    <a:pt x="2740299" y="706022"/>
                    <a:pt x="2689215" y="775306"/>
                  </a:cubicBezTo>
                  <a:cubicBezTo>
                    <a:pt x="2716823" y="818300"/>
                    <a:pt x="2741442" y="859976"/>
                    <a:pt x="2770017" y="898662"/>
                  </a:cubicBezTo>
                  <a:cubicBezTo>
                    <a:pt x="2777490" y="908861"/>
                    <a:pt x="2798768" y="916774"/>
                    <a:pt x="2811253" y="914136"/>
                  </a:cubicBezTo>
                  <a:cubicBezTo>
                    <a:pt x="2884229" y="898926"/>
                    <a:pt x="2956414" y="880198"/>
                    <a:pt x="3033962" y="861382"/>
                  </a:cubicBezTo>
                  <a:cubicBezTo>
                    <a:pt x="3059811" y="915367"/>
                    <a:pt x="3085485" y="968912"/>
                    <a:pt x="3112829" y="1026150"/>
                  </a:cubicBezTo>
                  <a:cubicBezTo>
                    <a:pt x="3053041" y="1067122"/>
                    <a:pt x="2995100" y="1109150"/>
                    <a:pt x="2934785" y="1147220"/>
                  </a:cubicBezTo>
                  <a:cubicBezTo>
                    <a:pt x="2904715" y="1166212"/>
                    <a:pt x="2889592" y="1184939"/>
                    <a:pt x="2906649" y="1220460"/>
                  </a:cubicBezTo>
                  <a:cubicBezTo>
                    <a:pt x="2912892" y="1233385"/>
                    <a:pt x="2914474" y="1248596"/>
                    <a:pt x="2917903" y="1262839"/>
                  </a:cubicBezTo>
                  <a:cubicBezTo>
                    <a:pt x="2937686" y="1345311"/>
                    <a:pt x="2937686" y="1344959"/>
                    <a:pt x="3022883" y="1352872"/>
                  </a:cubicBezTo>
                  <a:cubicBezTo>
                    <a:pt x="3080913" y="1358236"/>
                    <a:pt x="3138854" y="1364478"/>
                    <a:pt x="3199433" y="1370633"/>
                  </a:cubicBezTo>
                  <a:cubicBezTo>
                    <a:pt x="3206115" y="1430421"/>
                    <a:pt x="3212358" y="1486779"/>
                    <a:pt x="3219216" y="1547974"/>
                  </a:cubicBezTo>
                  <a:cubicBezTo>
                    <a:pt x="3145448" y="1570043"/>
                    <a:pt x="3073439" y="1593166"/>
                    <a:pt x="3000463" y="1612509"/>
                  </a:cubicBezTo>
                  <a:cubicBezTo>
                    <a:pt x="2968811" y="1620950"/>
                    <a:pt x="2953424" y="1634578"/>
                    <a:pt x="2953952" y="1668956"/>
                  </a:cubicBezTo>
                  <a:cubicBezTo>
                    <a:pt x="2954479" y="1709664"/>
                    <a:pt x="2934872" y="1759517"/>
                    <a:pt x="2952281" y="1788619"/>
                  </a:cubicBezTo>
                  <a:cubicBezTo>
                    <a:pt x="2969690" y="1817810"/>
                    <a:pt x="3021565" y="1826778"/>
                    <a:pt x="3058756" y="1843659"/>
                  </a:cubicBezTo>
                  <a:cubicBezTo>
                    <a:pt x="3099992" y="1862475"/>
                    <a:pt x="3141668" y="1880235"/>
                    <a:pt x="3187827" y="1900457"/>
                  </a:cubicBezTo>
                  <a:cubicBezTo>
                    <a:pt x="3174287" y="1954882"/>
                    <a:pt x="3162242" y="2008691"/>
                    <a:pt x="3146415" y="2061445"/>
                  </a:cubicBezTo>
                  <a:cubicBezTo>
                    <a:pt x="3144041" y="2069270"/>
                    <a:pt x="3123731" y="2076216"/>
                    <a:pt x="3111950" y="2075864"/>
                  </a:cubicBezTo>
                  <a:cubicBezTo>
                    <a:pt x="3044600" y="2073490"/>
                    <a:pt x="2977339" y="2069358"/>
                    <a:pt x="2910078" y="2064522"/>
                  </a:cubicBezTo>
                  <a:cubicBezTo>
                    <a:pt x="2886691" y="2062851"/>
                    <a:pt x="2872887" y="2068390"/>
                    <a:pt x="2863303" y="2092218"/>
                  </a:cubicBezTo>
                  <a:cubicBezTo>
                    <a:pt x="2846949" y="2132838"/>
                    <a:pt x="2826024" y="2171612"/>
                    <a:pt x="2804658" y="2215925"/>
                  </a:cubicBezTo>
                  <a:cubicBezTo>
                    <a:pt x="2869370" y="2276768"/>
                    <a:pt x="2935136" y="2338666"/>
                    <a:pt x="3003101" y="2402498"/>
                  </a:cubicBezTo>
                  <a:cubicBezTo>
                    <a:pt x="2969338" y="2454988"/>
                    <a:pt x="2937070" y="2505017"/>
                    <a:pt x="2902341" y="2559001"/>
                  </a:cubicBezTo>
                  <a:cubicBezTo>
                    <a:pt x="2832003" y="2528404"/>
                    <a:pt x="2762016" y="2499741"/>
                    <a:pt x="2693611" y="2467561"/>
                  </a:cubicBezTo>
                  <a:cubicBezTo>
                    <a:pt x="2665476" y="2454373"/>
                    <a:pt x="2646924" y="2455076"/>
                    <a:pt x="2626614" y="2480750"/>
                  </a:cubicBezTo>
                  <a:cubicBezTo>
                    <a:pt x="2600501" y="2513897"/>
                    <a:pt x="2551704" y="2541329"/>
                    <a:pt x="2546956" y="2575883"/>
                  </a:cubicBezTo>
                  <a:cubicBezTo>
                    <a:pt x="2542296" y="2610084"/>
                    <a:pt x="2579927" y="2650353"/>
                    <a:pt x="2599534" y="2687633"/>
                  </a:cubicBezTo>
                  <a:cubicBezTo>
                    <a:pt x="2621251" y="2728957"/>
                    <a:pt x="2643407" y="2770017"/>
                    <a:pt x="2667059" y="2814242"/>
                  </a:cubicBezTo>
                  <a:cubicBezTo>
                    <a:pt x="2619053" y="2851961"/>
                    <a:pt x="2572190" y="2888713"/>
                    <a:pt x="2521019" y="2928982"/>
                  </a:cubicBezTo>
                  <a:cubicBezTo>
                    <a:pt x="2463517" y="2877635"/>
                    <a:pt x="2404960" y="2827343"/>
                    <a:pt x="2349129" y="2774325"/>
                  </a:cubicBezTo>
                  <a:cubicBezTo>
                    <a:pt x="2327852" y="2754103"/>
                    <a:pt x="2311762" y="2746981"/>
                    <a:pt x="2285473" y="2765269"/>
                  </a:cubicBezTo>
                  <a:cubicBezTo>
                    <a:pt x="2249952" y="2790063"/>
                    <a:pt x="2195879" y="2803164"/>
                    <a:pt x="2179437" y="2836135"/>
                  </a:cubicBezTo>
                  <a:cubicBezTo>
                    <a:pt x="2163787" y="2867523"/>
                    <a:pt x="2185944" y="2917903"/>
                    <a:pt x="2192362" y="2959843"/>
                  </a:cubicBezTo>
                  <a:cubicBezTo>
                    <a:pt x="2198956" y="3003013"/>
                    <a:pt x="2206606" y="3046095"/>
                    <a:pt x="2213727" y="3088562"/>
                  </a:cubicBezTo>
                  <a:cubicBezTo>
                    <a:pt x="2208012" y="3092606"/>
                    <a:pt x="2204847" y="3095947"/>
                    <a:pt x="2200979" y="3097354"/>
                  </a:cubicBezTo>
                  <a:cubicBezTo>
                    <a:pt x="2149016" y="3116873"/>
                    <a:pt x="2096965" y="3136040"/>
                    <a:pt x="2039728" y="3157230"/>
                  </a:cubicBezTo>
                  <a:cubicBezTo>
                    <a:pt x="2002360" y="3090496"/>
                    <a:pt x="1963850" y="3025345"/>
                    <a:pt x="1929208" y="2958260"/>
                  </a:cubicBezTo>
                  <a:cubicBezTo>
                    <a:pt x="1915316" y="2931355"/>
                    <a:pt x="1899666" y="2924673"/>
                    <a:pt x="1870564" y="2928102"/>
                  </a:cubicBezTo>
                  <a:cubicBezTo>
                    <a:pt x="1732261" y="2953952"/>
                    <a:pt x="1748263" y="2941643"/>
                    <a:pt x="1725139" y="3060954"/>
                  </a:cubicBezTo>
                  <a:cubicBezTo>
                    <a:pt x="1715731" y="3109663"/>
                    <a:pt x="1705972" y="3158197"/>
                    <a:pt x="1695597" y="3210687"/>
                  </a:cubicBezTo>
                  <a:cubicBezTo>
                    <a:pt x="1639678" y="3210687"/>
                    <a:pt x="1585605" y="3212270"/>
                    <a:pt x="1531884" y="3209280"/>
                  </a:cubicBezTo>
                  <a:cubicBezTo>
                    <a:pt x="1522212" y="3208753"/>
                    <a:pt x="1508057" y="3190817"/>
                    <a:pt x="1505419" y="3178859"/>
                  </a:cubicBezTo>
                  <a:cubicBezTo>
                    <a:pt x="1490912" y="3114587"/>
                    <a:pt x="1479042" y="3049788"/>
                    <a:pt x="1467172" y="2984989"/>
                  </a:cubicBezTo>
                  <a:cubicBezTo>
                    <a:pt x="1462864" y="2961162"/>
                    <a:pt x="1455391" y="2945775"/>
                    <a:pt x="1426552" y="2943665"/>
                  </a:cubicBezTo>
                  <a:cubicBezTo>
                    <a:pt x="1384613" y="2940588"/>
                    <a:pt x="1335024" y="2915353"/>
                    <a:pt x="1303460" y="2930476"/>
                  </a:cubicBezTo>
                  <a:cubicBezTo>
                    <a:pt x="1271895" y="2945599"/>
                    <a:pt x="1258531" y="2998705"/>
                    <a:pt x="1237078" y="3035193"/>
                  </a:cubicBezTo>
                  <a:cubicBezTo>
                    <a:pt x="1214833" y="3072912"/>
                    <a:pt x="1200326" y="3129534"/>
                    <a:pt x="1167970" y="3142811"/>
                  </a:cubicBezTo>
                  <a:cubicBezTo>
                    <a:pt x="1136318" y="3155735"/>
                    <a:pt x="1086553" y="3124698"/>
                    <a:pt x="1044790" y="3112477"/>
                  </a:cubicBezTo>
                  <a:cubicBezTo>
                    <a:pt x="1028085" y="3107641"/>
                    <a:pt x="1011731" y="3101662"/>
                    <a:pt x="991948" y="3095156"/>
                  </a:cubicBezTo>
                  <a:cubicBezTo>
                    <a:pt x="1003114" y="3019630"/>
                    <a:pt x="1012874" y="2945775"/>
                    <a:pt x="1025447" y="2872447"/>
                  </a:cubicBezTo>
                  <a:cubicBezTo>
                    <a:pt x="1030019" y="2845806"/>
                    <a:pt x="1026854" y="2828661"/>
                    <a:pt x="1000037" y="2816352"/>
                  </a:cubicBezTo>
                  <a:cubicBezTo>
                    <a:pt x="961703" y="2798680"/>
                    <a:pt x="923808" y="2759818"/>
                    <a:pt x="888287" y="2762631"/>
                  </a:cubicBezTo>
                  <a:cubicBezTo>
                    <a:pt x="855404" y="2765181"/>
                    <a:pt x="825686" y="2810373"/>
                    <a:pt x="795088" y="2837366"/>
                  </a:cubicBezTo>
                  <a:cubicBezTo>
                    <a:pt x="762205" y="2866468"/>
                    <a:pt x="730025" y="2896274"/>
                    <a:pt x="694329" y="2928718"/>
                  </a:cubicBezTo>
                  <a:cubicBezTo>
                    <a:pt x="668919" y="2908759"/>
                    <a:pt x="643861" y="2889152"/>
                    <a:pt x="618891" y="2869546"/>
                  </a:cubicBezTo>
                  <a:cubicBezTo>
                    <a:pt x="594888" y="2850642"/>
                    <a:pt x="570885" y="2831739"/>
                    <a:pt x="546090" y="2812308"/>
                  </a:cubicBezTo>
                  <a:cubicBezTo>
                    <a:pt x="580908" y="2743376"/>
                    <a:pt x="613615" y="2676467"/>
                    <a:pt x="648609" y="2610876"/>
                  </a:cubicBezTo>
                  <a:cubicBezTo>
                    <a:pt x="660214" y="2589071"/>
                    <a:pt x="658544" y="2575003"/>
                    <a:pt x="640696" y="2557682"/>
                  </a:cubicBezTo>
                  <a:cubicBezTo>
                    <a:pt x="610274" y="2528140"/>
                    <a:pt x="582666" y="2495872"/>
                    <a:pt x="551278" y="2462022"/>
                  </a:cubicBezTo>
                  <a:cubicBezTo>
                    <a:pt x="474960" y="2494114"/>
                    <a:pt x="398467" y="2526206"/>
                    <a:pt x="316347" y="2560760"/>
                  </a:cubicBezTo>
                  <a:cubicBezTo>
                    <a:pt x="281266" y="2509940"/>
                    <a:pt x="245833" y="2458681"/>
                    <a:pt x="208905" y="2405224"/>
                  </a:cubicBezTo>
                  <a:cubicBezTo>
                    <a:pt x="263769" y="2353261"/>
                    <a:pt x="316259" y="2302354"/>
                    <a:pt x="370244" y="2253117"/>
                  </a:cubicBezTo>
                  <a:cubicBezTo>
                    <a:pt x="387829" y="2237027"/>
                    <a:pt x="391434" y="2224014"/>
                    <a:pt x="382553" y="2200451"/>
                  </a:cubicBezTo>
                  <a:cubicBezTo>
                    <a:pt x="325315" y="2048608"/>
                    <a:pt x="360485" y="2066192"/>
                    <a:pt x="208993" y="2085184"/>
                  </a:cubicBezTo>
                  <a:cubicBezTo>
                    <a:pt x="201696" y="2086063"/>
                    <a:pt x="194310" y="2085799"/>
                    <a:pt x="187012" y="2085887"/>
                  </a:cubicBezTo>
                  <a:cubicBezTo>
                    <a:pt x="150964" y="2086503"/>
                    <a:pt x="104453" y="2100922"/>
                    <a:pt x="81681" y="2083777"/>
                  </a:cubicBezTo>
                  <a:cubicBezTo>
                    <a:pt x="58205" y="2066192"/>
                    <a:pt x="57326" y="2017923"/>
                    <a:pt x="47478" y="1982929"/>
                  </a:cubicBezTo>
                  <a:cubicBezTo>
                    <a:pt x="41148" y="1960597"/>
                    <a:pt x="36488" y="1937825"/>
                    <a:pt x="30070" y="1911448"/>
                  </a:cubicBezTo>
                  <a:cubicBezTo>
                    <a:pt x="94869" y="1881290"/>
                    <a:pt x="157646" y="1850253"/>
                    <a:pt x="222006" y="1822997"/>
                  </a:cubicBezTo>
                  <a:cubicBezTo>
                    <a:pt x="248559" y="1811743"/>
                    <a:pt x="257527" y="1796620"/>
                    <a:pt x="252779" y="1769628"/>
                  </a:cubicBezTo>
                  <a:cubicBezTo>
                    <a:pt x="250053" y="1753802"/>
                    <a:pt x="248998" y="1737624"/>
                    <a:pt x="248471" y="1721446"/>
                  </a:cubicBezTo>
                  <a:cubicBezTo>
                    <a:pt x="246185" y="1644162"/>
                    <a:pt x="281881" y="1646184"/>
                    <a:pt x="165120" y="1619367"/>
                  </a:cubicBezTo>
                  <a:cubicBezTo>
                    <a:pt x="110168" y="1603717"/>
                    <a:pt x="55040" y="1588946"/>
                    <a:pt x="0" y="1573823"/>
                  </a:cubicBezTo>
                  <a:cubicBezTo>
                    <a:pt x="0" y="1556239"/>
                    <a:pt x="0" y="1538654"/>
                    <a:pt x="0" y="1521069"/>
                  </a:cubicBezTo>
                  <a:cubicBezTo>
                    <a:pt x="6418" y="1475525"/>
                    <a:pt x="12837" y="1429981"/>
                    <a:pt x="19431" y="1383382"/>
                  </a:cubicBezTo>
                  <a:cubicBezTo>
                    <a:pt x="55479" y="1379337"/>
                    <a:pt x="88714" y="1373710"/>
                    <a:pt x="122213" y="1372040"/>
                  </a:cubicBezTo>
                  <a:cubicBezTo>
                    <a:pt x="316523" y="1362808"/>
                    <a:pt x="263769" y="1389185"/>
                    <a:pt x="292432" y="1219933"/>
                  </a:cubicBezTo>
                  <a:cubicBezTo>
                    <a:pt x="296652" y="1194963"/>
                    <a:pt x="292168" y="1183533"/>
                    <a:pt x="271506" y="1170872"/>
                  </a:cubicBezTo>
                  <a:cubicBezTo>
                    <a:pt x="212950" y="1135175"/>
                    <a:pt x="155800" y="1097016"/>
                    <a:pt x="96100" y="1058594"/>
                  </a:cubicBezTo>
                  <a:cubicBezTo>
                    <a:pt x="120806" y="998015"/>
                    <a:pt x="144370" y="940337"/>
                    <a:pt x="168812" y="880462"/>
                  </a:cubicBezTo>
                  <a:cubicBezTo>
                    <a:pt x="241261" y="896991"/>
                    <a:pt x="309313" y="913609"/>
                    <a:pt x="377981" y="927325"/>
                  </a:cubicBezTo>
                  <a:cubicBezTo>
                    <a:pt x="390378" y="929787"/>
                    <a:pt x="411128" y="924863"/>
                    <a:pt x="417898" y="915807"/>
                  </a:cubicBezTo>
                  <a:cubicBezTo>
                    <a:pt x="447441" y="876241"/>
                    <a:pt x="473202" y="833862"/>
                    <a:pt x="501074" y="791484"/>
                  </a:cubicBezTo>
                  <a:cubicBezTo>
                    <a:pt x="451045" y="725629"/>
                    <a:pt x="402600" y="661885"/>
                    <a:pt x="352747" y="596294"/>
                  </a:cubicBezTo>
                  <a:cubicBezTo>
                    <a:pt x="395830" y="548025"/>
                    <a:pt x="437241" y="501601"/>
                    <a:pt x="478917" y="454826"/>
                  </a:cubicBezTo>
                  <a:cubicBezTo>
                    <a:pt x="511536" y="475400"/>
                    <a:pt x="539760" y="493688"/>
                    <a:pt x="568511" y="511185"/>
                  </a:cubicBezTo>
                  <a:cubicBezTo>
                    <a:pt x="607021" y="534660"/>
                    <a:pt x="647729" y="578006"/>
                    <a:pt x="684305" y="574929"/>
                  </a:cubicBezTo>
                  <a:cubicBezTo>
                    <a:pt x="723695" y="571588"/>
                    <a:pt x="758776" y="523582"/>
                    <a:pt x="797111" y="497029"/>
                  </a:cubicBezTo>
                  <a:cubicBezTo>
                    <a:pt x="818124" y="482522"/>
                    <a:pt x="819619" y="467663"/>
                    <a:pt x="811266" y="445067"/>
                  </a:cubicBezTo>
                  <a:cubicBezTo>
                    <a:pt x="790516" y="388796"/>
                    <a:pt x="771261" y="331910"/>
                    <a:pt x="754028" y="274496"/>
                  </a:cubicBezTo>
                  <a:cubicBezTo>
                    <a:pt x="750511" y="262802"/>
                    <a:pt x="753765" y="240382"/>
                    <a:pt x="761766" y="235194"/>
                  </a:cubicBezTo>
                  <a:cubicBezTo>
                    <a:pt x="809508" y="204597"/>
                    <a:pt x="859536" y="177605"/>
                    <a:pt x="911411" y="147975"/>
                  </a:cubicBezTo>
                  <a:cubicBezTo>
                    <a:pt x="955284" y="204157"/>
                    <a:pt x="998191" y="257790"/>
                    <a:pt x="1039515" y="312567"/>
                  </a:cubicBezTo>
                  <a:cubicBezTo>
                    <a:pt x="1053670" y="331294"/>
                    <a:pt x="1066155" y="339295"/>
                    <a:pt x="1090598" y="328744"/>
                  </a:cubicBezTo>
                  <a:cubicBezTo>
                    <a:pt x="1128141" y="312567"/>
                    <a:pt x="1168498" y="302807"/>
                    <a:pt x="1205777" y="286190"/>
                  </a:cubicBezTo>
                  <a:cubicBezTo>
                    <a:pt x="1217647" y="280826"/>
                    <a:pt x="1230484" y="262450"/>
                    <a:pt x="1231011" y="249526"/>
                  </a:cubicBezTo>
                  <a:cubicBezTo>
                    <a:pt x="1233649" y="188155"/>
                    <a:pt x="1233385" y="126521"/>
                    <a:pt x="1231627" y="65063"/>
                  </a:cubicBezTo>
                  <a:cubicBezTo>
                    <a:pt x="1230835" y="38686"/>
                    <a:pt x="1240595" y="29982"/>
                    <a:pt x="1265829" y="26201"/>
                  </a:cubicBezTo>
                  <a:cubicBezTo>
                    <a:pt x="1307328" y="19783"/>
                    <a:pt x="1348125" y="8968"/>
                    <a:pt x="1389185" y="0"/>
                  </a:cubicBezTo>
                  <a:cubicBezTo>
                    <a:pt x="1397977" y="0"/>
                    <a:pt x="1406769" y="0"/>
                    <a:pt x="1415562" y="0"/>
                  </a:cubicBezTo>
                  <a:cubicBezTo>
                    <a:pt x="1440004" y="67085"/>
                    <a:pt x="1463392" y="134522"/>
                    <a:pt x="1490032" y="200728"/>
                  </a:cubicBezTo>
                  <a:cubicBezTo>
                    <a:pt x="1494956" y="212950"/>
                    <a:pt x="1512717" y="226842"/>
                    <a:pt x="1525465" y="227809"/>
                  </a:cubicBezTo>
                  <a:cubicBezTo>
                    <a:pt x="1568987" y="231150"/>
                    <a:pt x="1612949" y="230534"/>
                    <a:pt x="1656559" y="228072"/>
                  </a:cubicBezTo>
                  <a:cubicBezTo>
                    <a:pt x="1667373" y="227457"/>
                    <a:pt x="1683199" y="216379"/>
                    <a:pt x="1686892" y="206355"/>
                  </a:cubicBezTo>
                  <a:cubicBezTo>
                    <a:pt x="1712214" y="138127"/>
                    <a:pt x="1734898" y="68932"/>
                    <a:pt x="1758462" y="0"/>
                  </a:cubicBezTo>
                  <a:cubicBezTo>
                    <a:pt x="1773145" y="0"/>
                    <a:pt x="1787740" y="0"/>
                    <a:pt x="1802423" y="0"/>
                  </a:cubicBezTo>
                  <a:close/>
                  <a:moveTo>
                    <a:pt x="1609520" y="1345135"/>
                  </a:moveTo>
                  <a:cubicBezTo>
                    <a:pt x="1464711" y="1344959"/>
                    <a:pt x="1349531" y="1460402"/>
                    <a:pt x="1350499" y="1604684"/>
                  </a:cubicBezTo>
                  <a:cubicBezTo>
                    <a:pt x="1351466" y="1752835"/>
                    <a:pt x="1466381" y="1871531"/>
                    <a:pt x="1609256" y="1871794"/>
                  </a:cubicBezTo>
                  <a:cubicBezTo>
                    <a:pt x="1751692" y="1872058"/>
                    <a:pt x="1870739" y="1751604"/>
                    <a:pt x="1871003" y="1606970"/>
                  </a:cubicBezTo>
                  <a:cubicBezTo>
                    <a:pt x="1871267" y="1458908"/>
                    <a:pt x="1757846" y="1345311"/>
                    <a:pt x="1609520" y="1345135"/>
                  </a:cubicBezTo>
                  <a:close/>
                  <a:moveTo>
                    <a:pt x="878615" y="2153764"/>
                  </a:moveTo>
                  <a:cubicBezTo>
                    <a:pt x="1037668" y="2355635"/>
                    <a:pt x="1235495" y="2481365"/>
                    <a:pt x="1493374" y="2515040"/>
                  </a:cubicBezTo>
                  <a:cubicBezTo>
                    <a:pt x="1493374" y="2386057"/>
                    <a:pt x="1493901" y="2263228"/>
                    <a:pt x="1492494" y="2140400"/>
                  </a:cubicBezTo>
                  <a:cubicBezTo>
                    <a:pt x="1492318" y="2128706"/>
                    <a:pt x="1482647" y="2112528"/>
                    <a:pt x="1472536" y="2106285"/>
                  </a:cubicBezTo>
                  <a:cubicBezTo>
                    <a:pt x="1395339" y="2058631"/>
                    <a:pt x="1317352" y="2012295"/>
                    <a:pt x="1238485" y="1967455"/>
                  </a:cubicBezTo>
                  <a:cubicBezTo>
                    <a:pt x="1228549" y="1961828"/>
                    <a:pt x="1209558" y="1962707"/>
                    <a:pt x="1199271" y="1968598"/>
                  </a:cubicBezTo>
                  <a:cubicBezTo>
                    <a:pt x="1093499" y="2028298"/>
                    <a:pt x="988871" y="2089756"/>
                    <a:pt x="878615" y="2153764"/>
                  </a:cubicBezTo>
                  <a:close/>
                  <a:moveTo>
                    <a:pt x="1731118" y="2518645"/>
                  </a:moveTo>
                  <a:cubicBezTo>
                    <a:pt x="1986710" y="2477233"/>
                    <a:pt x="2187614" y="2357130"/>
                    <a:pt x="2344996" y="2153500"/>
                  </a:cubicBezTo>
                  <a:cubicBezTo>
                    <a:pt x="2232983" y="2088437"/>
                    <a:pt x="2124661" y="2025220"/>
                    <a:pt x="2015725" y="1963234"/>
                  </a:cubicBezTo>
                  <a:cubicBezTo>
                    <a:pt x="2008867" y="1959278"/>
                    <a:pt x="1995063" y="1961300"/>
                    <a:pt x="1987501" y="1965696"/>
                  </a:cubicBezTo>
                  <a:cubicBezTo>
                    <a:pt x="1907755" y="2012032"/>
                    <a:pt x="1828360" y="2058983"/>
                    <a:pt x="1749845" y="2107252"/>
                  </a:cubicBezTo>
                  <a:cubicBezTo>
                    <a:pt x="1740701" y="2112880"/>
                    <a:pt x="1732085" y="2127563"/>
                    <a:pt x="1731909" y="2138201"/>
                  </a:cubicBezTo>
                  <a:cubicBezTo>
                    <a:pt x="1730678" y="2262349"/>
                    <a:pt x="1731118" y="2386672"/>
                    <a:pt x="1731118" y="2518645"/>
                  </a:cubicBezTo>
                  <a:close/>
                  <a:moveTo>
                    <a:pt x="768887" y="1948376"/>
                  </a:moveTo>
                  <a:cubicBezTo>
                    <a:pt x="843710" y="1904678"/>
                    <a:pt x="917038" y="1862299"/>
                    <a:pt x="989926" y="1819216"/>
                  </a:cubicBezTo>
                  <a:cubicBezTo>
                    <a:pt x="1031338" y="1794686"/>
                    <a:pt x="1087872" y="1778068"/>
                    <a:pt x="1108710" y="1741405"/>
                  </a:cubicBezTo>
                  <a:cubicBezTo>
                    <a:pt x="1129636" y="1704653"/>
                    <a:pt x="1115392" y="1647503"/>
                    <a:pt x="1115392" y="1599321"/>
                  </a:cubicBezTo>
                  <a:cubicBezTo>
                    <a:pt x="1115392" y="1546743"/>
                    <a:pt x="1131570" y="1483702"/>
                    <a:pt x="1108270" y="1444488"/>
                  </a:cubicBezTo>
                  <a:cubicBezTo>
                    <a:pt x="1084004" y="1403604"/>
                    <a:pt x="1021315" y="1385228"/>
                    <a:pt x="974803" y="1358060"/>
                  </a:cubicBezTo>
                  <a:cubicBezTo>
                    <a:pt x="908245" y="1319198"/>
                    <a:pt x="841072" y="1281303"/>
                    <a:pt x="774075" y="1242881"/>
                  </a:cubicBezTo>
                  <a:cubicBezTo>
                    <a:pt x="677799" y="1425321"/>
                    <a:pt x="675161" y="1751164"/>
                    <a:pt x="768887" y="1948376"/>
                  </a:cubicBezTo>
                  <a:close/>
                  <a:moveTo>
                    <a:pt x="2456835" y="1949870"/>
                  </a:moveTo>
                  <a:cubicBezTo>
                    <a:pt x="2547923" y="1708257"/>
                    <a:pt x="2547835" y="1476404"/>
                    <a:pt x="2446548" y="1241298"/>
                  </a:cubicBezTo>
                  <a:cubicBezTo>
                    <a:pt x="2336732" y="1305042"/>
                    <a:pt x="2231576" y="1365357"/>
                    <a:pt x="2127826" y="1427783"/>
                  </a:cubicBezTo>
                  <a:cubicBezTo>
                    <a:pt x="2117452" y="1434026"/>
                    <a:pt x="2109978" y="1453544"/>
                    <a:pt x="2109714" y="1467085"/>
                  </a:cubicBezTo>
                  <a:cubicBezTo>
                    <a:pt x="2108044" y="1550436"/>
                    <a:pt x="2108308" y="1633875"/>
                    <a:pt x="2109538" y="1717314"/>
                  </a:cubicBezTo>
                  <a:cubicBezTo>
                    <a:pt x="2109714" y="1730062"/>
                    <a:pt x="2114814" y="1748878"/>
                    <a:pt x="2123958" y="1754417"/>
                  </a:cubicBezTo>
                  <a:cubicBezTo>
                    <a:pt x="2232631" y="1819744"/>
                    <a:pt x="2342623" y="1883224"/>
                    <a:pt x="2456835" y="1949870"/>
                  </a:cubicBezTo>
                  <a:close/>
                  <a:moveTo>
                    <a:pt x="1731205" y="703912"/>
                  </a:moveTo>
                  <a:cubicBezTo>
                    <a:pt x="1731205" y="830785"/>
                    <a:pt x="1730678" y="957834"/>
                    <a:pt x="1732173" y="1084795"/>
                  </a:cubicBezTo>
                  <a:cubicBezTo>
                    <a:pt x="1732261" y="1094467"/>
                    <a:pt x="1744394" y="1107303"/>
                    <a:pt x="1754241" y="1113018"/>
                  </a:cubicBezTo>
                  <a:cubicBezTo>
                    <a:pt x="1823788" y="1153463"/>
                    <a:pt x="1893863" y="1192940"/>
                    <a:pt x="1964553" y="1231187"/>
                  </a:cubicBezTo>
                  <a:cubicBezTo>
                    <a:pt x="1974137" y="1236374"/>
                    <a:pt x="1991018" y="1238309"/>
                    <a:pt x="1999810" y="1233297"/>
                  </a:cubicBezTo>
                  <a:cubicBezTo>
                    <a:pt x="2110242" y="1170960"/>
                    <a:pt x="2219794" y="1107040"/>
                    <a:pt x="2329786" y="1043471"/>
                  </a:cubicBezTo>
                  <a:cubicBezTo>
                    <a:pt x="2201066" y="861822"/>
                    <a:pt x="1923230" y="703736"/>
                    <a:pt x="1731205" y="703912"/>
                  </a:cubicBezTo>
                  <a:close/>
                  <a:moveTo>
                    <a:pt x="1493286" y="715870"/>
                  </a:moveTo>
                  <a:cubicBezTo>
                    <a:pt x="1324561" y="689581"/>
                    <a:pt x="1002939" y="870351"/>
                    <a:pt x="903234" y="1047516"/>
                  </a:cubicBezTo>
                  <a:cubicBezTo>
                    <a:pt x="1011379" y="1110644"/>
                    <a:pt x="1119525" y="1174125"/>
                    <a:pt x="1228461" y="1236199"/>
                  </a:cubicBezTo>
                  <a:cubicBezTo>
                    <a:pt x="1235759" y="1240331"/>
                    <a:pt x="1251057" y="1236023"/>
                    <a:pt x="1260026" y="1231011"/>
                  </a:cubicBezTo>
                  <a:cubicBezTo>
                    <a:pt x="1330188" y="1191709"/>
                    <a:pt x="1400087" y="1151968"/>
                    <a:pt x="1469107" y="1110644"/>
                  </a:cubicBezTo>
                  <a:cubicBezTo>
                    <a:pt x="1479745" y="1104314"/>
                    <a:pt x="1492055" y="1089631"/>
                    <a:pt x="1492231" y="1078640"/>
                  </a:cubicBezTo>
                  <a:cubicBezTo>
                    <a:pt x="1493901" y="957482"/>
                    <a:pt x="1493286" y="836324"/>
                    <a:pt x="1493286" y="715870"/>
                  </a:cubicBezTo>
                  <a:close/>
                </a:path>
              </a:pathLst>
            </a:custGeom>
            <a:solidFill>
              <a:schemeClr val="accent2"/>
            </a:solidFill>
            <a:ln w="8788" cap="flat">
              <a:noFill/>
              <a:prstDash val="solid"/>
              <a:miter/>
            </a:ln>
          </p:spPr>
          <p:txBody>
            <a:bodyPr rtlCol="0" anchor="ctr"/>
            <a:p>
              <a:endParaRPr lang="ko-KR" altLang="en-US"/>
            </a:p>
          </p:txBody>
        </p:sp>
        <p:sp>
          <p:nvSpPr>
            <p:cNvPr id="104" name="자유형: 도형 103"/>
            <p:cNvSpPr/>
            <p:nvPr>
              <p:custDataLst>
                <p:tags r:id="rId13"/>
              </p:custDataLst>
            </p:nvPr>
          </p:nvSpPr>
          <p:spPr>
            <a:xfrm>
              <a:off x="8933163" y="4516618"/>
              <a:ext cx="484681" cy="484774"/>
            </a:xfrm>
            <a:custGeom>
              <a:avLst/>
              <a:gdLst>
                <a:gd name="connsiteX0" fmla="*/ 1779651 w 3214291"/>
                <a:gd name="connsiteY0" fmla="*/ 0 h 3214907"/>
                <a:gd name="connsiteX1" fmla="*/ 1939935 w 3214291"/>
                <a:gd name="connsiteY1" fmla="*/ 29982 h 3214907"/>
                <a:gd name="connsiteX2" fmla="*/ 1939319 w 3214291"/>
                <a:gd name="connsiteY2" fmla="*/ 237920 h 3214907"/>
                <a:gd name="connsiteX3" fmla="*/ 1974576 w 3214291"/>
                <a:gd name="connsiteY3" fmla="*/ 287157 h 3214907"/>
                <a:gd name="connsiteX4" fmla="*/ 2041310 w 3214291"/>
                <a:gd name="connsiteY4" fmla="*/ 308786 h 3214907"/>
                <a:gd name="connsiteX5" fmla="*/ 2166161 w 3214291"/>
                <a:gd name="connsiteY5" fmla="*/ 270803 h 3214907"/>
                <a:gd name="connsiteX6" fmla="*/ 2270174 w 3214291"/>
                <a:gd name="connsiteY6" fmla="*/ 137600 h 3214907"/>
                <a:gd name="connsiteX7" fmla="*/ 2436612 w 3214291"/>
                <a:gd name="connsiteY7" fmla="*/ 219368 h 3214907"/>
                <a:gd name="connsiteX8" fmla="*/ 2370758 w 3214291"/>
                <a:gd name="connsiteY8" fmla="*/ 425636 h 3214907"/>
                <a:gd name="connsiteX9" fmla="*/ 2391684 w 3214291"/>
                <a:gd name="connsiteY9" fmla="*/ 491226 h 3214907"/>
                <a:gd name="connsiteX10" fmla="*/ 2495960 w 3214291"/>
                <a:gd name="connsiteY10" fmla="*/ 565961 h 3214907"/>
                <a:gd name="connsiteX11" fmla="*/ 2611316 w 3214291"/>
                <a:gd name="connsiteY11" fmla="*/ 500810 h 3214907"/>
                <a:gd name="connsiteX12" fmla="*/ 2711284 w 3214291"/>
                <a:gd name="connsiteY12" fmla="*/ 443924 h 3214907"/>
                <a:gd name="connsiteX13" fmla="*/ 2798416 w 3214291"/>
                <a:gd name="connsiteY13" fmla="*/ 518219 h 3214907"/>
                <a:gd name="connsiteX14" fmla="*/ 2843169 w 3214291"/>
                <a:gd name="connsiteY14" fmla="*/ 564466 h 3214907"/>
                <a:gd name="connsiteX15" fmla="*/ 2684116 w 3214291"/>
                <a:gd name="connsiteY15" fmla="*/ 776361 h 3214907"/>
                <a:gd name="connsiteX16" fmla="*/ 2765972 w 3214291"/>
                <a:gd name="connsiteY16" fmla="*/ 905168 h 3214907"/>
                <a:gd name="connsiteX17" fmla="*/ 2805538 w 3214291"/>
                <a:gd name="connsiteY17" fmla="*/ 916686 h 3214907"/>
                <a:gd name="connsiteX18" fmla="*/ 2993693 w 3214291"/>
                <a:gd name="connsiteY18" fmla="*/ 872900 h 3214907"/>
                <a:gd name="connsiteX19" fmla="*/ 3047326 w 3214291"/>
                <a:gd name="connsiteY19" fmla="*/ 898310 h 3214907"/>
                <a:gd name="connsiteX20" fmla="*/ 3108169 w 3214291"/>
                <a:gd name="connsiteY20" fmla="*/ 1031777 h 3214907"/>
                <a:gd name="connsiteX21" fmla="*/ 2920893 w 3214291"/>
                <a:gd name="connsiteY21" fmla="*/ 1157947 h 3214907"/>
                <a:gd name="connsiteX22" fmla="*/ 2898648 w 3214291"/>
                <a:gd name="connsiteY22" fmla="*/ 1211756 h 3214907"/>
                <a:gd name="connsiteX23" fmla="*/ 2926080 w 3214291"/>
                <a:gd name="connsiteY23" fmla="*/ 1322539 h 3214907"/>
                <a:gd name="connsiteX24" fmla="*/ 2968195 w 3214291"/>
                <a:gd name="connsiteY24" fmla="*/ 1355334 h 3214907"/>
                <a:gd name="connsiteX25" fmla="*/ 3195916 w 3214291"/>
                <a:gd name="connsiteY25" fmla="*/ 1373271 h 3214907"/>
                <a:gd name="connsiteX26" fmla="*/ 3214292 w 3214291"/>
                <a:gd name="connsiteY26" fmla="*/ 1553073 h 3214907"/>
                <a:gd name="connsiteX27" fmla="*/ 2992814 w 3214291"/>
                <a:gd name="connsiteY27" fmla="*/ 1614532 h 3214907"/>
                <a:gd name="connsiteX28" fmla="*/ 2949028 w 3214291"/>
                <a:gd name="connsiteY28" fmla="*/ 1667022 h 3214907"/>
                <a:gd name="connsiteX29" fmla="*/ 3067812 w 3214291"/>
                <a:gd name="connsiteY29" fmla="*/ 1857463 h 3214907"/>
                <a:gd name="connsiteX30" fmla="*/ 3190201 w 3214291"/>
                <a:gd name="connsiteY30" fmla="*/ 1912855 h 3214907"/>
                <a:gd name="connsiteX31" fmla="*/ 3148262 w 3214291"/>
                <a:gd name="connsiteY31" fmla="*/ 2067160 h 3214907"/>
                <a:gd name="connsiteX32" fmla="*/ 3110631 w 3214291"/>
                <a:gd name="connsiteY32" fmla="*/ 2084393 h 3214907"/>
                <a:gd name="connsiteX33" fmla="*/ 2913067 w 3214291"/>
                <a:gd name="connsiteY33" fmla="*/ 2075248 h 3214907"/>
                <a:gd name="connsiteX34" fmla="*/ 2862248 w 3214291"/>
                <a:gd name="connsiteY34" fmla="*/ 2104967 h 3214907"/>
                <a:gd name="connsiteX35" fmla="*/ 2900231 w 3214291"/>
                <a:gd name="connsiteY35" fmla="*/ 2313872 h 3214907"/>
                <a:gd name="connsiteX36" fmla="*/ 3003013 w 3214291"/>
                <a:gd name="connsiteY36" fmla="*/ 2408741 h 3214907"/>
                <a:gd name="connsiteX37" fmla="*/ 2904539 w 3214291"/>
                <a:gd name="connsiteY37" fmla="*/ 2567442 h 3214907"/>
                <a:gd name="connsiteX38" fmla="*/ 2687281 w 3214291"/>
                <a:gd name="connsiteY38" fmla="*/ 2478288 h 3214907"/>
                <a:gd name="connsiteX39" fmla="*/ 2626438 w 3214291"/>
                <a:gd name="connsiteY39" fmla="*/ 2490773 h 3214907"/>
                <a:gd name="connsiteX40" fmla="*/ 2536669 w 3214291"/>
                <a:gd name="connsiteY40" fmla="*/ 2586609 h 3214907"/>
                <a:gd name="connsiteX41" fmla="*/ 2667410 w 3214291"/>
                <a:gd name="connsiteY41" fmla="*/ 2826288 h 3214907"/>
                <a:gd name="connsiteX42" fmla="*/ 2518821 w 3214291"/>
                <a:gd name="connsiteY42" fmla="*/ 2941027 h 3214907"/>
                <a:gd name="connsiteX43" fmla="*/ 2344293 w 3214291"/>
                <a:gd name="connsiteY43" fmla="*/ 2785052 h 3214907"/>
                <a:gd name="connsiteX44" fmla="*/ 2287231 w 3214291"/>
                <a:gd name="connsiteY44" fmla="*/ 2777666 h 3214907"/>
                <a:gd name="connsiteX45" fmla="*/ 2184273 w 3214291"/>
                <a:gd name="connsiteY45" fmla="*/ 2839740 h 3214907"/>
                <a:gd name="connsiteX46" fmla="*/ 2191483 w 3214291"/>
                <a:gd name="connsiteY46" fmla="*/ 2957996 h 3214907"/>
                <a:gd name="connsiteX47" fmla="*/ 2193945 w 3214291"/>
                <a:gd name="connsiteY47" fmla="*/ 2979801 h 3214907"/>
                <a:gd name="connsiteX48" fmla="*/ 2206430 w 3214291"/>
                <a:gd name="connsiteY48" fmla="*/ 3105004 h 3214907"/>
                <a:gd name="connsiteX49" fmla="*/ 2055026 w 3214291"/>
                <a:gd name="connsiteY49" fmla="*/ 3162593 h 3214907"/>
                <a:gd name="connsiteX50" fmla="*/ 2021352 w 3214291"/>
                <a:gd name="connsiteY50" fmla="*/ 3140085 h 3214907"/>
                <a:gd name="connsiteX51" fmla="*/ 1924460 w 3214291"/>
                <a:gd name="connsiteY51" fmla="*/ 2962832 h 3214907"/>
                <a:gd name="connsiteX52" fmla="*/ 1876190 w 3214291"/>
                <a:gd name="connsiteY52" fmla="*/ 2937774 h 3214907"/>
                <a:gd name="connsiteX53" fmla="*/ 1776310 w 3214291"/>
                <a:gd name="connsiteY53" fmla="*/ 2952809 h 3214907"/>
                <a:gd name="connsiteX54" fmla="*/ 1734283 w 3214291"/>
                <a:gd name="connsiteY54" fmla="*/ 2997562 h 3214907"/>
                <a:gd name="connsiteX55" fmla="*/ 1698674 w 3214291"/>
                <a:gd name="connsiteY55" fmla="*/ 3205324 h 3214907"/>
                <a:gd name="connsiteX56" fmla="*/ 1693223 w 3214291"/>
                <a:gd name="connsiteY56" fmla="*/ 3214907 h 3214907"/>
                <a:gd name="connsiteX57" fmla="*/ 1509727 w 3214291"/>
                <a:gd name="connsiteY57" fmla="*/ 3214907 h 3214907"/>
                <a:gd name="connsiteX58" fmla="*/ 1465766 w 3214291"/>
                <a:gd name="connsiteY58" fmla="*/ 2998441 h 3214907"/>
                <a:gd name="connsiteX59" fmla="*/ 1421892 w 3214291"/>
                <a:gd name="connsiteY59" fmla="*/ 2954040 h 3214907"/>
                <a:gd name="connsiteX60" fmla="*/ 1239540 w 3214291"/>
                <a:gd name="connsiteY60" fmla="*/ 3036072 h 3214907"/>
                <a:gd name="connsiteX61" fmla="*/ 1172366 w 3214291"/>
                <a:gd name="connsiteY61" fmla="*/ 3162681 h 3214907"/>
                <a:gd name="connsiteX62" fmla="*/ 1083564 w 3214291"/>
                <a:gd name="connsiteY62" fmla="*/ 3134985 h 3214907"/>
                <a:gd name="connsiteX63" fmla="*/ 993091 w 3214291"/>
                <a:gd name="connsiteY63" fmla="*/ 3103421 h 3214907"/>
                <a:gd name="connsiteX64" fmla="*/ 1026326 w 3214291"/>
                <a:gd name="connsiteY64" fmla="*/ 2876404 h 3214907"/>
                <a:gd name="connsiteX65" fmla="*/ 1000301 w 3214291"/>
                <a:gd name="connsiteY65" fmla="*/ 2825232 h 3214907"/>
                <a:gd name="connsiteX66" fmla="*/ 792979 w 3214291"/>
                <a:gd name="connsiteY66" fmla="*/ 2848444 h 3214907"/>
                <a:gd name="connsiteX67" fmla="*/ 692834 w 3214291"/>
                <a:gd name="connsiteY67" fmla="*/ 2939708 h 3214907"/>
                <a:gd name="connsiteX68" fmla="*/ 539320 w 3214291"/>
                <a:gd name="connsiteY68" fmla="*/ 2820133 h 3214907"/>
                <a:gd name="connsiteX69" fmla="*/ 661709 w 3214291"/>
                <a:gd name="connsiteY69" fmla="*/ 2592236 h 3214907"/>
                <a:gd name="connsiteX70" fmla="*/ 559279 w 3214291"/>
                <a:gd name="connsiteY70" fmla="*/ 2483563 h 3214907"/>
                <a:gd name="connsiteX71" fmla="*/ 517867 w 3214291"/>
                <a:gd name="connsiteY71" fmla="*/ 2481717 h 3214907"/>
                <a:gd name="connsiteX72" fmla="*/ 313182 w 3214291"/>
                <a:gd name="connsiteY72" fmla="*/ 2570871 h 3214907"/>
                <a:gd name="connsiteX73" fmla="*/ 206971 w 3214291"/>
                <a:gd name="connsiteY73" fmla="*/ 2410411 h 3214907"/>
                <a:gd name="connsiteX74" fmla="*/ 368661 w 3214291"/>
                <a:gd name="connsiteY74" fmla="*/ 2261030 h 3214907"/>
                <a:gd name="connsiteX75" fmla="*/ 380355 w 3214291"/>
                <a:gd name="connsiteY75" fmla="*/ 2205551 h 3214907"/>
                <a:gd name="connsiteX76" fmla="*/ 350286 w 3214291"/>
                <a:gd name="connsiteY76" fmla="*/ 2142158 h 3214907"/>
                <a:gd name="connsiteX77" fmla="*/ 252867 w 3214291"/>
                <a:gd name="connsiteY77" fmla="*/ 2088261 h 3214907"/>
                <a:gd name="connsiteX78" fmla="*/ 74383 w 3214291"/>
                <a:gd name="connsiteY78" fmla="*/ 2103208 h 3214907"/>
                <a:gd name="connsiteX79" fmla="*/ 30509 w 3214291"/>
                <a:gd name="connsiteY79" fmla="*/ 1936066 h 3214907"/>
                <a:gd name="connsiteX80" fmla="*/ 52754 w 3214291"/>
                <a:gd name="connsiteY80" fmla="*/ 1903535 h 3214907"/>
                <a:gd name="connsiteX81" fmla="*/ 220687 w 3214291"/>
                <a:gd name="connsiteY81" fmla="*/ 1827218 h 3214907"/>
                <a:gd name="connsiteX82" fmla="*/ 248646 w 3214291"/>
                <a:gd name="connsiteY82" fmla="*/ 1780706 h 3214907"/>
                <a:gd name="connsiteX83" fmla="*/ 243371 w 3214291"/>
                <a:gd name="connsiteY83" fmla="*/ 1719424 h 3214907"/>
                <a:gd name="connsiteX84" fmla="*/ 164944 w 3214291"/>
                <a:gd name="connsiteY84" fmla="*/ 1624906 h 3214907"/>
                <a:gd name="connsiteX85" fmla="*/ 0 w 3214291"/>
                <a:gd name="connsiteY85" fmla="*/ 1580241 h 3214907"/>
                <a:gd name="connsiteX86" fmla="*/ 12485 w 3214291"/>
                <a:gd name="connsiteY86" fmla="*/ 1413627 h 3214907"/>
                <a:gd name="connsiteX87" fmla="*/ 40796 w 3214291"/>
                <a:gd name="connsiteY87" fmla="*/ 1390328 h 3214907"/>
                <a:gd name="connsiteX88" fmla="*/ 228072 w 3214291"/>
                <a:gd name="connsiteY88" fmla="*/ 1366061 h 3214907"/>
                <a:gd name="connsiteX89" fmla="*/ 267462 w 3214291"/>
                <a:gd name="connsiteY89" fmla="*/ 1329661 h 3214907"/>
                <a:gd name="connsiteX90" fmla="*/ 288476 w 3214291"/>
                <a:gd name="connsiteY90" fmla="*/ 1198568 h 3214907"/>
                <a:gd name="connsiteX91" fmla="*/ 185078 w 3214291"/>
                <a:gd name="connsiteY91" fmla="*/ 1122866 h 3214907"/>
                <a:gd name="connsiteX92" fmla="*/ 93023 w 3214291"/>
                <a:gd name="connsiteY92" fmla="*/ 1062111 h 3214907"/>
                <a:gd name="connsiteX93" fmla="*/ 164768 w 3214291"/>
                <a:gd name="connsiteY93" fmla="*/ 886880 h 3214907"/>
                <a:gd name="connsiteX94" fmla="*/ 369013 w 3214291"/>
                <a:gd name="connsiteY94" fmla="*/ 931545 h 3214907"/>
                <a:gd name="connsiteX95" fmla="*/ 422646 w 3214291"/>
                <a:gd name="connsiteY95" fmla="*/ 910531 h 3214907"/>
                <a:gd name="connsiteX96" fmla="*/ 497557 w 3214291"/>
                <a:gd name="connsiteY96" fmla="*/ 792627 h 3214907"/>
                <a:gd name="connsiteX97" fmla="*/ 349758 w 3214291"/>
                <a:gd name="connsiteY97" fmla="*/ 599811 h 3214907"/>
                <a:gd name="connsiteX98" fmla="*/ 477071 w 3214291"/>
                <a:gd name="connsiteY98" fmla="*/ 458079 h 3214907"/>
                <a:gd name="connsiteX99" fmla="*/ 642278 w 3214291"/>
                <a:gd name="connsiteY99" fmla="*/ 563059 h 3214907"/>
                <a:gd name="connsiteX100" fmla="*/ 717276 w 3214291"/>
                <a:gd name="connsiteY100" fmla="*/ 557432 h 3214907"/>
                <a:gd name="connsiteX101" fmla="*/ 754820 w 3214291"/>
                <a:gd name="connsiteY101" fmla="*/ 527099 h 3214907"/>
                <a:gd name="connsiteX102" fmla="*/ 793682 w 3214291"/>
                <a:gd name="connsiteY102" fmla="*/ 399347 h 3214907"/>
                <a:gd name="connsiteX103" fmla="*/ 755347 w 3214291"/>
                <a:gd name="connsiteY103" fmla="*/ 277925 h 3214907"/>
                <a:gd name="connsiteX104" fmla="*/ 774251 w 3214291"/>
                <a:gd name="connsiteY104" fmla="*/ 224995 h 3214907"/>
                <a:gd name="connsiteX105" fmla="*/ 896200 w 3214291"/>
                <a:gd name="connsiteY105" fmla="*/ 155096 h 3214907"/>
                <a:gd name="connsiteX106" fmla="*/ 907191 w 3214291"/>
                <a:gd name="connsiteY106" fmla="*/ 150700 h 3214907"/>
                <a:gd name="connsiteX107" fmla="*/ 1035119 w 3214291"/>
                <a:gd name="connsiteY107" fmla="*/ 310544 h 3214907"/>
                <a:gd name="connsiteX108" fmla="*/ 1097632 w 3214291"/>
                <a:gd name="connsiteY108" fmla="*/ 328920 h 3214907"/>
                <a:gd name="connsiteX109" fmla="*/ 1219669 w 3214291"/>
                <a:gd name="connsiteY109" fmla="*/ 276166 h 3214907"/>
                <a:gd name="connsiteX110" fmla="*/ 1227758 w 3214291"/>
                <a:gd name="connsiteY110" fmla="*/ 148326 h 3214907"/>
                <a:gd name="connsiteX111" fmla="*/ 1227846 w 3214291"/>
                <a:gd name="connsiteY111" fmla="*/ 37631 h 3214907"/>
                <a:gd name="connsiteX112" fmla="*/ 1383294 w 3214291"/>
                <a:gd name="connsiteY112" fmla="*/ 11078 h 3214907"/>
                <a:gd name="connsiteX113" fmla="*/ 1415737 w 3214291"/>
                <a:gd name="connsiteY113" fmla="*/ 8968 h 3214907"/>
                <a:gd name="connsiteX114" fmla="*/ 1485109 w 3214291"/>
                <a:gd name="connsiteY114" fmla="*/ 198794 h 3214907"/>
                <a:gd name="connsiteX115" fmla="*/ 1529334 w 3214291"/>
                <a:gd name="connsiteY115" fmla="*/ 229831 h 3214907"/>
                <a:gd name="connsiteX116" fmla="*/ 1666758 w 3214291"/>
                <a:gd name="connsiteY116" fmla="*/ 223237 h 3214907"/>
                <a:gd name="connsiteX117" fmla="*/ 1721182 w 3214291"/>
                <a:gd name="connsiteY117" fmla="*/ 99617 h 3214907"/>
                <a:gd name="connsiteX118" fmla="*/ 1753362 w 3214291"/>
                <a:gd name="connsiteY118" fmla="*/ 264 h 3214907"/>
                <a:gd name="connsiteX119" fmla="*/ 1779651 w 3214291"/>
                <a:gd name="connsiteY119" fmla="*/ 0 h 3214907"/>
                <a:gd name="connsiteX120" fmla="*/ 1603893 w 3214291"/>
                <a:gd name="connsiteY120" fmla="*/ 1891929 h 3214907"/>
                <a:gd name="connsiteX121" fmla="*/ 1892281 w 3214291"/>
                <a:gd name="connsiteY121" fmla="*/ 1604420 h 3214907"/>
                <a:gd name="connsiteX122" fmla="*/ 1607762 w 3214291"/>
                <a:gd name="connsiteY122" fmla="*/ 1326408 h 3214907"/>
                <a:gd name="connsiteX123" fmla="*/ 1323243 w 3214291"/>
                <a:gd name="connsiteY123" fmla="*/ 1604069 h 3214907"/>
                <a:gd name="connsiteX124" fmla="*/ 1603893 w 3214291"/>
                <a:gd name="connsiteY124" fmla="*/ 1891929 h 3214907"/>
                <a:gd name="connsiteX125" fmla="*/ 1579099 w 3214291"/>
                <a:gd name="connsiteY125" fmla="*/ 2795602 h 3214907"/>
                <a:gd name="connsiteX126" fmla="*/ 1745449 w 3214291"/>
                <a:gd name="connsiteY126" fmla="*/ 2767203 h 3214907"/>
                <a:gd name="connsiteX127" fmla="*/ 1862386 w 3214291"/>
                <a:gd name="connsiteY127" fmla="*/ 2571838 h 3214907"/>
                <a:gd name="connsiteX128" fmla="*/ 1735338 w 3214291"/>
                <a:gd name="connsiteY128" fmla="*/ 2305167 h 3214907"/>
                <a:gd name="connsiteX129" fmla="*/ 1441763 w 3214291"/>
                <a:gd name="connsiteY129" fmla="*/ 2294089 h 3214907"/>
                <a:gd name="connsiteX130" fmla="*/ 1308120 w 3214291"/>
                <a:gd name="connsiteY130" fmla="*/ 2584323 h 3214907"/>
                <a:gd name="connsiteX131" fmla="*/ 1413803 w 3214291"/>
                <a:gd name="connsiteY131" fmla="*/ 2760785 h 3214907"/>
                <a:gd name="connsiteX132" fmla="*/ 1579099 w 3214291"/>
                <a:gd name="connsiteY132" fmla="*/ 2795602 h 3214907"/>
                <a:gd name="connsiteX133" fmla="*/ 949833 w 3214291"/>
                <a:gd name="connsiteY133" fmla="*/ 1372567 h 3214907"/>
                <a:gd name="connsiteX134" fmla="*/ 1103698 w 3214291"/>
                <a:gd name="connsiteY134" fmla="*/ 1151265 h 3214907"/>
                <a:gd name="connsiteX135" fmla="*/ 917565 w 3214291"/>
                <a:gd name="connsiteY135" fmla="*/ 872021 h 3214907"/>
                <a:gd name="connsiteX136" fmla="*/ 687734 w 3214291"/>
                <a:gd name="connsiteY136" fmla="*/ 891276 h 3214907"/>
                <a:gd name="connsiteX137" fmla="*/ 543628 w 3214291"/>
                <a:gd name="connsiteY137" fmla="*/ 1115128 h 3214907"/>
                <a:gd name="connsiteX138" fmla="*/ 670677 w 3214291"/>
                <a:gd name="connsiteY138" fmla="*/ 1362720 h 3214907"/>
                <a:gd name="connsiteX139" fmla="*/ 949833 w 3214291"/>
                <a:gd name="connsiteY139" fmla="*/ 1372567 h 3214907"/>
                <a:gd name="connsiteX140" fmla="*/ 515405 w 3214291"/>
                <a:gd name="connsiteY140" fmla="*/ 1994183 h 3214907"/>
                <a:gd name="connsiteX141" fmla="*/ 539936 w 3214291"/>
                <a:gd name="connsiteY141" fmla="*/ 2091075 h 3214907"/>
                <a:gd name="connsiteX142" fmla="*/ 638058 w 3214291"/>
                <a:gd name="connsiteY142" fmla="*/ 2276768 h 3214907"/>
                <a:gd name="connsiteX143" fmla="*/ 918708 w 3214291"/>
                <a:gd name="connsiteY143" fmla="*/ 2308596 h 3214907"/>
                <a:gd name="connsiteX144" fmla="*/ 1081894 w 3214291"/>
                <a:gd name="connsiteY144" fmla="*/ 2018186 h 3214907"/>
                <a:gd name="connsiteX145" fmla="*/ 973133 w 3214291"/>
                <a:gd name="connsiteY145" fmla="*/ 1822909 h 3214907"/>
                <a:gd name="connsiteX146" fmla="*/ 618099 w 3214291"/>
                <a:gd name="connsiteY146" fmla="*/ 1839790 h 3214907"/>
                <a:gd name="connsiteX147" fmla="*/ 515405 w 3214291"/>
                <a:gd name="connsiteY147" fmla="*/ 1994183 h 3214907"/>
                <a:gd name="connsiteX148" fmla="*/ 2380781 w 3214291"/>
                <a:gd name="connsiteY148" fmla="*/ 1836186 h 3214907"/>
                <a:gd name="connsiteX149" fmla="*/ 2257777 w 3214291"/>
                <a:gd name="connsiteY149" fmla="*/ 1849902 h 3214907"/>
                <a:gd name="connsiteX150" fmla="*/ 2111033 w 3214291"/>
                <a:gd name="connsiteY150" fmla="*/ 2083425 h 3214907"/>
                <a:gd name="connsiteX151" fmla="*/ 2305256 w 3214291"/>
                <a:gd name="connsiteY151" fmla="*/ 2357042 h 3214907"/>
                <a:gd name="connsiteX152" fmla="*/ 2524184 w 3214291"/>
                <a:gd name="connsiteY152" fmla="*/ 2334270 h 3214907"/>
                <a:gd name="connsiteX153" fmla="*/ 2666004 w 3214291"/>
                <a:gd name="connsiteY153" fmla="*/ 2109626 h 3214907"/>
                <a:gd name="connsiteX154" fmla="*/ 2544230 w 3214291"/>
                <a:gd name="connsiteY154" fmla="*/ 1863002 h 3214907"/>
                <a:gd name="connsiteX155" fmla="*/ 2380781 w 3214291"/>
                <a:gd name="connsiteY155" fmla="*/ 1836186 h 3214907"/>
                <a:gd name="connsiteX156" fmla="*/ 1901249 w 3214291"/>
                <a:gd name="connsiteY156" fmla="*/ 614494 h 3214907"/>
                <a:gd name="connsiteX157" fmla="*/ 1780443 w 3214291"/>
                <a:gd name="connsiteY157" fmla="*/ 450957 h 3214907"/>
                <a:gd name="connsiteX158" fmla="*/ 1493462 w 3214291"/>
                <a:gd name="connsiteY158" fmla="*/ 444803 h 3214907"/>
                <a:gd name="connsiteX159" fmla="*/ 1363336 w 3214291"/>
                <a:gd name="connsiteY159" fmla="*/ 686415 h 3214907"/>
                <a:gd name="connsiteX160" fmla="*/ 1491176 w 3214291"/>
                <a:gd name="connsiteY160" fmla="*/ 919939 h 3214907"/>
                <a:gd name="connsiteX161" fmla="*/ 1744833 w 3214291"/>
                <a:gd name="connsiteY161" fmla="*/ 947899 h 3214907"/>
                <a:gd name="connsiteX162" fmla="*/ 1901249 w 3214291"/>
                <a:gd name="connsiteY162" fmla="*/ 614494 h 3214907"/>
                <a:gd name="connsiteX163" fmla="*/ 2588720 w 3214291"/>
                <a:gd name="connsiteY163" fmla="*/ 1382239 h 3214907"/>
                <a:gd name="connsiteX164" fmla="*/ 2688863 w 3214291"/>
                <a:gd name="connsiteY164" fmla="*/ 1186610 h 3214907"/>
                <a:gd name="connsiteX165" fmla="*/ 2557331 w 3214291"/>
                <a:gd name="connsiteY165" fmla="*/ 921961 h 3214907"/>
                <a:gd name="connsiteX166" fmla="*/ 2307893 w 3214291"/>
                <a:gd name="connsiteY166" fmla="*/ 903585 h 3214907"/>
                <a:gd name="connsiteX167" fmla="*/ 2129057 w 3214291"/>
                <a:gd name="connsiteY167" fmla="*/ 1222482 h 3214907"/>
                <a:gd name="connsiteX168" fmla="*/ 2221816 w 3214291"/>
                <a:gd name="connsiteY168" fmla="*/ 1388130 h 3214907"/>
                <a:gd name="connsiteX169" fmla="*/ 2588720 w 3214291"/>
                <a:gd name="connsiteY169" fmla="*/ 1382239 h 3214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3214291" h="3214907">
                  <a:moveTo>
                    <a:pt x="1779651" y="0"/>
                  </a:moveTo>
                  <a:cubicBezTo>
                    <a:pt x="1830998" y="9584"/>
                    <a:pt x="1882345" y="19167"/>
                    <a:pt x="1939935" y="29982"/>
                  </a:cubicBezTo>
                  <a:cubicBezTo>
                    <a:pt x="1939935" y="98122"/>
                    <a:pt x="1941254" y="168021"/>
                    <a:pt x="1939319" y="237920"/>
                  </a:cubicBezTo>
                  <a:cubicBezTo>
                    <a:pt x="1938528" y="265791"/>
                    <a:pt x="1945562" y="281354"/>
                    <a:pt x="1974576" y="287157"/>
                  </a:cubicBezTo>
                  <a:cubicBezTo>
                    <a:pt x="1997349" y="291641"/>
                    <a:pt x="2019242" y="300961"/>
                    <a:pt x="2041310" y="308786"/>
                  </a:cubicBezTo>
                  <a:cubicBezTo>
                    <a:pt x="2116396" y="335251"/>
                    <a:pt x="2116221" y="335339"/>
                    <a:pt x="2166161" y="270803"/>
                  </a:cubicBezTo>
                  <a:cubicBezTo>
                    <a:pt x="2200099" y="227017"/>
                    <a:pt x="2234389" y="183408"/>
                    <a:pt x="2270174" y="137600"/>
                  </a:cubicBezTo>
                  <a:cubicBezTo>
                    <a:pt x="2326181" y="165120"/>
                    <a:pt x="2379638" y="191409"/>
                    <a:pt x="2436612" y="219368"/>
                  </a:cubicBezTo>
                  <a:cubicBezTo>
                    <a:pt x="2414368" y="289882"/>
                    <a:pt x="2394585" y="358462"/>
                    <a:pt x="2370758" y="425636"/>
                  </a:cubicBezTo>
                  <a:cubicBezTo>
                    <a:pt x="2360120" y="455705"/>
                    <a:pt x="2366362" y="473554"/>
                    <a:pt x="2391684" y="491226"/>
                  </a:cubicBezTo>
                  <a:cubicBezTo>
                    <a:pt x="2427556" y="516284"/>
                    <a:pt x="2460704" y="564994"/>
                    <a:pt x="2495960" y="565961"/>
                  </a:cubicBezTo>
                  <a:cubicBezTo>
                    <a:pt x="2533768" y="567016"/>
                    <a:pt x="2572893" y="524461"/>
                    <a:pt x="2611316" y="500810"/>
                  </a:cubicBezTo>
                  <a:cubicBezTo>
                    <a:pt x="2644814" y="480236"/>
                    <a:pt x="2679896" y="441110"/>
                    <a:pt x="2711284" y="443924"/>
                  </a:cubicBezTo>
                  <a:cubicBezTo>
                    <a:pt x="2742321" y="446737"/>
                    <a:pt x="2769841" y="491402"/>
                    <a:pt x="2798416" y="518219"/>
                  </a:cubicBezTo>
                  <a:cubicBezTo>
                    <a:pt x="2813187" y="532198"/>
                    <a:pt x="2826727" y="547409"/>
                    <a:pt x="2843169" y="564466"/>
                  </a:cubicBezTo>
                  <a:cubicBezTo>
                    <a:pt x="2790767" y="634277"/>
                    <a:pt x="2738277" y="704264"/>
                    <a:pt x="2684116" y="776361"/>
                  </a:cubicBezTo>
                  <a:cubicBezTo>
                    <a:pt x="2711108" y="819619"/>
                    <a:pt x="2736694" y="863668"/>
                    <a:pt x="2765972" y="905168"/>
                  </a:cubicBezTo>
                  <a:cubicBezTo>
                    <a:pt x="2772303" y="914136"/>
                    <a:pt x="2793229" y="919148"/>
                    <a:pt x="2805538" y="916686"/>
                  </a:cubicBezTo>
                  <a:cubicBezTo>
                    <a:pt x="2868666" y="903937"/>
                    <a:pt x="2931355" y="889078"/>
                    <a:pt x="2993693" y="872900"/>
                  </a:cubicBezTo>
                  <a:cubicBezTo>
                    <a:pt x="3020686" y="865867"/>
                    <a:pt x="3036160" y="869647"/>
                    <a:pt x="3047326" y="898310"/>
                  </a:cubicBezTo>
                  <a:cubicBezTo>
                    <a:pt x="3064647" y="942975"/>
                    <a:pt x="3086891" y="985794"/>
                    <a:pt x="3108169" y="1031777"/>
                  </a:cubicBezTo>
                  <a:cubicBezTo>
                    <a:pt x="3044600" y="1074860"/>
                    <a:pt x="2983582" y="1117854"/>
                    <a:pt x="2920893" y="1157947"/>
                  </a:cubicBezTo>
                  <a:cubicBezTo>
                    <a:pt x="2898648" y="1172191"/>
                    <a:pt x="2891351" y="1186522"/>
                    <a:pt x="2898648" y="1211756"/>
                  </a:cubicBezTo>
                  <a:cubicBezTo>
                    <a:pt x="2909287" y="1248244"/>
                    <a:pt x="2918519" y="1285260"/>
                    <a:pt x="2926080" y="1322539"/>
                  </a:cubicBezTo>
                  <a:cubicBezTo>
                    <a:pt x="2931092" y="1347245"/>
                    <a:pt x="2943665" y="1354015"/>
                    <a:pt x="2968195" y="1355334"/>
                  </a:cubicBezTo>
                  <a:cubicBezTo>
                    <a:pt x="3042578" y="1359379"/>
                    <a:pt x="3116697" y="1366764"/>
                    <a:pt x="3195916" y="1373271"/>
                  </a:cubicBezTo>
                  <a:cubicBezTo>
                    <a:pt x="3202071" y="1433410"/>
                    <a:pt x="3207962" y="1491000"/>
                    <a:pt x="3214292" y="1553073"/>
                  </a:cubicBezTo>
                  <a:cubicBezTo>
                    <a:pt x="3138590" y="1574351"/>
                    <a:pt x="3066142" y="1596419"/>
                    <a:pt x="2992814" y="1614532"/>
                  </a:cubicBezTo>
                  <a:cubicBezTo>
                    <a:pt x="2962305" y="1622005"/>
                    <a:pt x="2949995" y="1633962"/>
                    <a:pt x="2949028" y="1667022"/>
                  </a:cubicBezTo>
                  <a:cubicBezTo>
                    <a:pt x="2944983" y="1801720"/>
                    <a:pt x="2943753" y="1801632"/>
                    <a:pt x="3067812" y="1857463"/>
                  </a:cubicBezTo>
                  <a:cubicBezTo>
                    <a:pt x="3107641" y="1875399"/>
                    <a:pt x="3147295" y="1893424"/>
                    <a:pt x="3190201" y="1912855"/>
                  </a:cubicBezTo>
                  <a:cubicBezTo>
                    <a:pt x="3176222" y="1966224"/>
                    <a:pt x="3164528" y="2017395"/>
                    <a:pt x="3148262" y="2067160"/>
                  </a:cubicBezTo>
                  <a:cubicBezTo>
                    <a:pt x="3145272" y="2076303"/>
                    <a:pt x="3123555" y="2084656"/>
                    <a:pt x="3110631" y="2084393"/>
                  </a:cubicBezTo>
                  <a:cubicBezTo>
                    <a:pt x="3044776" y="2083161"/>
                    <a:pt x="2978834" y="2080084"/>
                    <a:pt x="2913067" y="2075248"/>
                  </a:cubicBezTo>
                  <a:cubicBezTo>
                    <a:pt x="2887130" y="2073314"/>
                    <a:pt x="2873854" y="2082106"/>
                    <a:pt x="2862248" y="2104967"/>
                  </a:cubicBezTo>
                  <a:cubicBezTo>
                    <a:pt x="2801933" y="2223838"/>
                    <a:pt x="2801405" y="2223487"/>
                    <a:pt x="2900231" y="2313872"/>
                  </a:cubicBezTo>
                  <a:cubicBezTo>
                    <a:pt x="2933642" y="2344469"/>
                    <a:pt x="2966789" y="2375330"/>
                    <a:pt x="3003013" y="2408741"/>
                  </a:cubicBezTo>
                  <a:cubicBezTo>
                    <a:pt x="2970042" y="2461846"/>
                    <a:pt x="2937950" y="2513545"/>
                    <a:pt x="2904539" y="2567442"/>
                  </a:cubicBezTo>
                  <a:cubicBezTo>
                    <a:pt x="2830156" y="2537108"/>
                    <a:pt x="2758147" y="2509061"/>
                    <a:pt x="2687281" y="2478288"/>
                  </a:cubicBezTo>
                  <a:cubicBezTo>
                    <a:pt x="2661784" y="2467209"/>
                    <a:pt x="2644814" y="2469056"/>
                    <a:pt x="2626438" y="2490773"/>
                  </a:cubicBezTo>
                  <a:cubicBezTo>
                    <a:pt x="2599094" y="2523041"/>
                    <a:pt x="2568673" y="2552759"/>
                    <a:pt x="2536669" y="2586609"/>
                  </a:cubicBezTo>
                  <a:cubicBezTo>
                    <a:pt x="2580015" y="2666092"/>
                    <a:pt x="2623185" y="2745310"/>
                    <a:pt x="2667410" y="2826288"/>
                  </a:cubicBezTo>
                  <a:cubicBezTo>
                    <a:pt x="2617646" y="2864710"/>
                    <a:pt x="2569288" y="2902077"/>
                    <a:pt x="2518821" y="2941027"/>
                  </a:cubicBezTo>
                  <a:cubicBezTo>
                    <a:pt x="2459560" y="2888361"/>
                    <a:pt x="2400828" y="2837805"/>
                    <a:pt x="2344293" y="2785052"/>
                  </a:cubicBezTo>
                  <a:cubicBezTo>
                    <a:pt x="2325038" y="2767115"/>
                    <a:pt x="2309827" y="2763774"/>
                    <a:pt x="2287231" y="2777666"/>
                  </a:cubicBezTo>
                  <a:cubicBezTo>
                    <a:pt x="2252414" y="2799031"/>
                    <a:pt x="2200715" y="2809406"/>
                    <a:pt x="2184273" y="2839740"/>
                  </a:cubicBezTo>
                  <a:cubicBezTo>
                    <a:pt x="2168271" y="2869194"/>
                    <a:pt x="2187614" y="2917815"/>
                    <a:pt x="2191483" y="2957996"/>
                  </a:cubicBezTo>
                  <a:cubicBezTo>
                    <a:pt x="2192186" y="2965294"/>
                    <a:pt x="2193241" y="2972503"/>
                    <a:pt x="2193945" y="2979801"/>
                  </a:cubicBezTo>
                  <a:cubicBezTo>
                    <a:pt x="2198165" y="3021565"/>
                    <a:pt x="2202297" y="3063328"/>
                    <a:pt x="2206430" y="3105004"/>
                  </a:cubicBezTo>
                  <a:cubicBezTo>
                    <a:pt x="2156138" y="3124698"/>
                    <a:pt x="2106286" y="3145800"/>
                    <a:pt x="2055026" y="3162593"/>
                  </a:cubicBezTo>
                  <a:cubicBezTo>
                    <a:pt x="2046849" y="3165231"/>
                    <a:pt x="2027682" y="3150987"/>
                    <a:pt x="2021352" y="3140085"/>
                  </a:cubicBezTo>
                  <a:cubicBezTo>
                    <a:pt x="1987501" y="3081880"/>
                    <a:pt x="1955146" y="3022795"/>
                    <a:pt x="1924460" y="2962832"/>
                  </a:cubicBezTo>
                  <a:cubicBezTo>
                    <a:pt x="1913206" y="2940851"/>
                    <a:pt x="1900194" y="2933114"/>
                    <a:pt x="1876190" y="2937774"/>
                  </a:cubicBezTo>
                  <a:cubicBezTo>
                    <a:pt x="1843131" y="2944280"/>
                    <a:pt x="1809809" y="2950083"/>
                    <a:pt x="1776310" y="2952809"/>
                  </a:cubicBezTo>
                  <a:cubicBezTo>
                    <a:pt x="1746768" y="2955271"/>
                    <a:pt x="1738239" y="2970130"/>
                    <a:pt x="1734283" y="2997562"/>
                  </a:cubicBezTo>
                  <a:cubicBezTo>
                    <a:pt x="1724348" y="3067109"/>
                    <a:pt x="1710895" y="3136128"/>
                    <a:pt x="1698674" y="3205324"/>
                  </a:cubicBezTo>
                  <a:cubicBezTo>
                    <a:pt x="1698234" y="3207961"/>
                    <a:pt x="1695948" y="3210247"/>
                    <a:pt x="1693223" y="3214907"/>
                  </a:cubicBezTo>
                  <a:cubicBezTo>
                    <a:pt x="1634842" y="3214907"/>
                    <a:pt x="1575230" y="3214907"/>
                    <a:pt x="1509727" y="3214907"/>
                  </a:cubicBezTo>
                  <a:cubicBezTo>
                    <a:pt x="1494956" y="3143602"/>
                    <a:pt x="1478251" y="3071417"/>
                    <a:pt x="1465766" y="2998441"/>
                  </a:cubicBezTo>
                  <a:cubicBezTo>
                    <a:pt x="1460930" y="2970218"/>
                    <a:pt x="1448269" y="2959843"/>
                    <a:pt x="1421892" y="2954040"/>
                  </a:cubicBezTo>
                  <a:cubicBezTo>
                    <a:pt x="1298008" y="2926696"/>
                    <a:pt x="1298096" y="2925992"/>
                    <a:pt x="1239540" y="3036072"/>
                  </a:cubicBezTo>
                  <a:cubicBezTo>
                    <a:pt x="1217647" y="3077308"/>
                    <a:pt x="1195754" y="3118544"/>
                    <a:pt x="1172366" y="3162681"/>
                  </a:cubicBezTo>
                  <a:cubicBezTo>
                    <a:pt x="1141505" y="3153097"/>
                    <a:pt x="1112403" y="3144481"/>
                    <a:pt x="1083564" y="3134985"/>
                  </a:cubicBezTo>
                  <a:cubicBezTo>
                    <a:pt x="1054550" y="3125402"/>
                    <a:pt x="1025887" y="3114851"/>
                    <a:pt x="993091" y="3103421"/>
                  </a:cubicBezTo>
                  <a:cubicBezTo>
                    <a:pt x="1003994" y="3026488"/>
                    <a:pt x="1012874" y="2951050"/>
                    <a:pt x="1026326" y="2876404"/>
                  </a:cubicBezTo>
                  <a:cubicBezTo>
                    <a:pt x="1031338" y="2848796"/>
                    <a:pt x="1022282" y="2837542"/>
                    <a:pt x="1000301" y="2825232"/>
                  </a:cubicBezTo>
                  <a:cubicBezTo>
                    <a:pt x="888551" y="2762631"/>
                    <a:pt x="888814" y="2762104"/>
                    <a:pt x="792979" y="2848444"/>
                  </a:cubicBezTo>
                  <a:cubicBezTo>
                    <a:pt x="760359" y="2877810"/>
                    <a:pt x="728091" y="2907528"/>
                    <a:pt x="692834" y="2939708"/>
                  </a:cubicBezTo>
                  <a:cubicBezTo>
                    <a:pt x="641663" y="2899879"/>
                    <a:pt x="591283" y="2860577"/>
                    <a:pt x="539320" y="2820133"/>
                  </a:cubicBezTo>
                  <a:cubicBezTo>
                    <a:pt x="580644" y="2743200"/>
                    <a:pt x="620649" y="2668729"/>
                    <a:pt x="661709" y="2592236"/>
                  </a:cubicBezTo>
                  <a:cubicBezTo>
                    <a:pt x="627507" y="2555309"/>
                    <a:pt x="595064" y="2517677"/>
                    <a:pt x="559279" y="2483563"/>
                  </a:cubicBezTo>
                  <a:cubicBezTo>
                    <a:pt x="551542" y="2476178"/>
                    <a:pt x="529824" y="2476793"/>
                    <a:pt x="517867" y="2481717"/>
                  </a:cubicBezTo>
                  <a:cubicBezTo>
                    <a:pt x="450342" y="2509501"/>
                    <a:pt x="383872" y="2539746"/>
                    <a:pt x="313182" y="2570871"/>
                  </a:cubicBezTo>
                  <a:cubicBezTo>
                    <a:pt x="277837" y="2517414"/>
                    <a:pt x="243459" y="2465451"/>
                    <a:pt x="206971" y="2410411"/>
                  </a:cubicBezTo>
                  <a:cubicBezTo>
                    <a:pt x="261132" y="2360031"/>
                    <a:pt x="314061" y="2309563"/>
                    <a:pt x="368661" y="2261030"/>
                  </a:cubicBezTo>
                  <a:cubicBezTo>
                    <a:pt x="387917" y="2243885"/>
                    <a:pt x="395302" y="2229554"/>
                    <a:pt x="380355" y="2205551"/>
                  </a:cubicBezTo>
                  <a:cubicBezTo>
                    <a:pt x="368046" y="2185856"/>
                    <a:pt x="360045" y="2163435"/>
                    <a:pt x="350286" y="2142158"/>
                  </a:cubicBezTo>
                  <a:cubicBezTo>
                    <a:pt x="322238" y="2080700"/>
                    <a:pt x="322326" y="2081315"/>
                    <a:pt x="252867" y="2088261"/>
                  </a:cubicBezTo>
                  <a:cubicBezTo>
                    <a:pt x="194750" y="2094064"/>
                    <a:pt x="136457" y="2098109"/>
                    <a:pt x="74383" y="2103208"/>
                  </a:cubicBezTo>
                  <a:cubicBezTo>
                    <a:pt x="58821" y="2045882"/>
                    <a:pt x="42643" y="1991458"/>
                    <a:pt x="30509" y="1936066"/>
                  </a:cubicBezTo>
                  <a:cubicBezTo>
                    <a:pt x="28487" y="1926922"/>
                    <a:pt x="42115" y="1908722"/>
                    <a:pt x="52754" y="1903535"/>
                  </a:cubicBezTo>
                  <a:cubicBezTo>
                    <a:pt x="107882" y="1876366"/>
                    <a:pt x="164065" y="1851308"/>
                    <a:pt x="220687" y="1827218"/>
                  </a:cubicBezTo>
                  <a:cubicBezTo>
                    <a:pt x="242756" y="1817810"/>
                    <a:pt x="252955" y="1805412"/>
                    <a:pt x="248646" y="1780706"/>
                  </a:cubicBezTo>
                  <a:cubicBezTo>
                    <a:pt x="245130" y="1760572"/>
                    <a:pt x="244514" y="1739910"/>
                    <a:pt x="243371" y="1719424"/>
                  </a:cubicBezTo>
                  <a:cubicBezTo>
                    <a:pt x="239239" y="1644953"/>
                    <a:pt x="239327" y="1645041"/>
                    <a:pt x="164944" y="1624906"/>
                  </a:cubicBezTo>
                  <a:cubicBezTo>
                    <a:pt x="111399" y="1610487"/>
                    <a:pt x="57854" y="1595892"/>
                    <a:pt x="0" y="1580241"/>
                  </a:cubicBezTo>
                  <a:cubicBezTo>
                    <a:pt x="3781" y="1523795"/>
                    <a:pt x="6242" y="1468491"/>
                    <a:pt x="12485" y="1413627"/>
                  </a:cubicBezTo>
                  <a:cubicBezTo>
                    <a:pt x="13540" y="1404659"/>
                    <a:pt x="29982" y="1392086"/>
                    <a:pt x="40796" y="1390328"/>
                  </a:cubicBezTo>
                  <a:cubicBezTo>
                    <a:pt x="102958" y="1380392"/>
                    <a:pt x="165383" y="1371512"/>
                    <a:pt x="228072" y="1366061"/>
                  </a:cubicBezTo>
                  <a:cubicBezTo>
                    <a:pt x="253922" y="1363775"/>
                    <a:pt x="263417" y="1352960"/>
                    <a:pt x="267462" y="1329661"/>
                  </a:cubicBezTo>
                  <a:cubicBezTo>
                    <a:pt x="275287" y="1285172"/>
                    <a:pt x="302016" y="1234528"/>
                    <a:pt x="288476" y="1198568"/>
                  </a:cubicBezTo>
                  <a:cubicBezTo>
                    <a:pt x="275903" y="1165069"/>
                    <a:pt x="221303" y="1147308"/>
                    <a:pt x="185078" y="1122866"/>
                  </a:cubicBezTo>
                  <a:cubicBezTo>
                    <a:pt x="155975" y="1103259"/>
                    <a:pt x="126521" y="1084180"/>
                    <a:pt x="93023" y="1062111"/>
                  </a:cubicBezTo>
                  <a:cubicBezTo>
                    <a:pt x="116674" y="1004257"/>
                    <a:pt x="140149" y="946844"/>
                    <a:pt x="164768" y="886880"/>
                  </a:cubicBezTo>
                  <a:cubicBezTo>
                    <a:pt x="235106" y="902091"/>
                    <a:pt x="302280" y="915807"/>
                    <a:pt x="369013" y="931545"/>
                  </a:cubicBezTo>
                  <a:cubicBezTo>
                    <a:pt x="393280" y="937260"/>
                    <a:pt x="409106" y="934710"/>
                    <a:pt x="422646" y="910531"/>
                  </a:cubicBezTo>
                  <a:cubicBezTo>
                    <a:pt x="444803" y="871054"/>
                    <a:pt x="471092" y="833862"/>
                    <a:pt x="497557" y="792627"/>
                  </a:cubicBezTo>
                  <a:cubicBezTo>
                    <a:pt x="448759" y="728970"/>
                    <a:pt x="400050" y="665402"/>
                    <a:pt x="349758" y="599811"/>
                  </a:cubicBezTo>
                  <a:cubicBezTo>
                    <a:pt x="392049" y="552684"/>
                    <a:pt x="433725" y="506349"/>
                    <a:pt x="477071" y="458079"/>
                  </a:cubicBezTo>
                  <a:cubicBezTo>
                    <a:pt x="534045" y="493864"/>
                    <a:pt x="590140" y="525692"/>
                    <a:pt x="642278" y="563059"/>
                  </a:cubicBezTo>
                  <a:cubicBezTo>
                    <a:pt x="672348" y="584601"/>
                    <a:pt x="693362" y="583018"/>
                    <a:pt x="717276" y="557432"/>
                  </a:cubicBezTo>
                  <a:cubicBezTo>
                    <a:pt x="728179" y="545827"/>
                    <a:pt x="742159" y="537034"/>
                    <a:pt x="754820" y="527099"/>
                  </a:cubicBezTo>
                  <a:cubicBezTo>
                    <a:pt x="817948" y="477686"/>
                    <a:pt x="817948" y="477686"/>
                    <a:pt x="793682" y="399347"/>
                  </a:cubicBezTo>
                  <a:cubicBezTo>
                    <a:pt x="781109" y="358814"/>
                    <a:pt x="769679" y="317842"/>
                    <a:pt x="755347" y="277925"/>
                  </a:cubicBezTo>
                  <a:cubicBezTo>
                    <a:pt x="746555" y="253306"/>
                    <a:pt x="748753" y="238096"/>
                    <a:pt x="774251" y="224995"/>
                  </a:cubicBezTo>
                  <a:cubicBezTo>
                    <a:pt x="815926" y="203718"/>
                    <a:pt x="855580" y="178572"/>
                    <a:pt x="896200" y="155096"/>
                  </a:cubicBezTo>
                  <a:cubicBezTo>
                    <a:pt x="898662" y="153690"/>
                    <a:pt x="901563" y="152898"/>
                    <a:pt x="907191" y="150700"/>
                  </a:cubicBezTo>
                  <a:cubicBezTo>
                    <a:pt x="949570" y="203366"/>
                    <a:pt x="993531" y="256120"/>
                    <a:pt x="1035119" y="310544"/>
                  </a:cubicBezTo>
                  <a:cubicBezTo>
                    <a:pt x="1052791" y="333668"/>
                    <a:pt x="1068969" y="341933"/>
                    <a:pt x="1097632" y="328920"/>
                  </a:cubicBezTo>
                  <a:cubicBezTo>
                    <a:pt x="1138692" y="310193"/>
                    <a:pt x="1196457" y="306852"/>
                    <a:pt x="1219669" y="276166"/>
                  </a:cubicBezTo>
                  <a:cubicBezTo>
                    <a:pt x="1241122" y="247679"/>
                    <a:pt x="1226967" y="192024"/>
                    <a:pt x="1227758" y="148326"/>
                  </a:cubicBezTo>
                  <a:cubicBezTo>
                    <a:pt x="1228373" y="112014"/>
                    <a:pt x="1227846" y="75614"/>
                    <a:pt x="1227846" y="37631"/>
                  </a:cubicBezTo>
                  <a:cubicBezTo>
                    <a:pt x="1282534" y="28223"/>
                    <a:pt x="1332826" y="19431"/>
                    <a:pt x="1383294" y="11078"/>
                  </a:cubicBezTo>
                  <a:cubicBezTo>
                    <a:pt x="1393141" y="9408"/>
                    <a:pt x="1403428" y="9672"/>
                    <a:pt x="1415737" y="8968"/>
                  </a:cubicBezTo>
                  <a:cubicBezTo>
                    <a:pt x="1439301" y="72888"/>
                    <a:pt x="1463480" y="135402"/>
                    <a:pt x="1485109" y="198794"/>
                  </a:cubicBezTo>
                  <a:cubicBezTo>
                    <a:pt x="1493022" y="222006"/>
                    <a:pt x="1504540" y="231062"/>
                    <a:pt x="1529334" y="229831"/>
                  </a:cubicBezTo>
                  <a:cubicBezTo>
                    <a:pt x="1576109" y="227545"/>
                    <a:pt x="1633875" y="244866"/>
                    <a:pt x="1666758" y="223237"/>
                  </a:cubicBezTo>
                  <a:cubicBezTo>
                    <a:pt x="1698410" y="202311"/>
                    <a:pt x="1705181" y="142787"/>
                    <a:pt x="1721182" y="99617"/>
                  </a:cubicBezTo>
                  <a:cubicBezTo>
                    <a:pt x="1733315" y="66997"/>
                    <a:pt x="1742723" y="33411"/>
                    <a:pt x="1753362" y="264"/>
                  </a:cubicBezTo>
                  <a:cubicBezTo>
                    <a:pt x="1762067" y="0"/>
                    <a:pt x="1770859" y="0"/>
                    <a:pt x="1779651" y="0"/>
                  </a:cubicBezTo>
                  <a:close/>
                  <a:moveTo>
                    <a:pt x="1603893" y="1891929"/>
                  </a:moveTo>
                  <a:cubicBezTo>
                    <a:pt x="1761978" y="1892193"/>
                    <a:pt x="1892808" y="1761715"/>
                    <a:pt x="1892281" y="1604420"/>
                  </a:cubicBezTo>
                  <a:cubicBezTo>
                    <a:pt x="1891841" y="1457325"/>
                    <a:pt x="1758374" y="1326935"/>
                    <a:pt x="1607762" y="1326408"/>
                  </a:cubicBezTo>
                  <a:cubicBezTo>
                    <a:pt x="1458028" y="1325880"/>
                    <a:pt x="1324649" y="1456094"/>
                    <a:pt x="1323243" y="1604069"/>
                  </a:cubicBezTo>
                  <a:cubicBezTo>
                    <a:pt x="1321748" y="1763122"/>
                    <a:pt x="1447038" y="1891665"/>
                    <a:pt x="1603893" y="1891929"/>
                  </a:cubicBezTo>
                  <a:close/>
                  <a:moveTo>
                    <a:pt x="1579099" y="2795602"/>
                  </a:moveTo>
                  <a:cubicBezTo>
                    <a:pt x="1639502" y="2785667"/>
                    <a:pt x="1694014" y="2781886"/>
                    <a:pt x="1745449" y="2767203"/>
                  </a:cubicBezTo>
                  <a:cubicBezTo>
                    <a:pt x="1840846" y="2740035"/>
                    <a:pt x="1881114" y="2669433"/>
                    <a:pt x="1862386" y="2571838"/>
                  </a:cubicBezTo>
                  <a:cubicBezTo>
                    <a:pt x="1843307" y="2472133"/>
                    <a:pt x="1796620" y="2384562"/>
                    <a:pt x="1735338" y="2305167"/>
                  </a:cubicBezTo>
                  <a:cubicBezTo>
                    <a:pt x="1654449" y="2200187"/>
                    <a:pt x="1529774" y="2194472"/>
                    <a:pt x="1441763" y="2294089"/>
                  </a:cubicBezTo>
                  <a:cubicBezTo>
                    <a:pt x="1368875" y="2376561"/>
                    <a:pt x="1321220" y="2473364"/>
                    <a:pt x="1308120" y="2584323"/>
                  </a:cubicBezTo>
                  <a:cubicBezTo>
                    <a:pt x="1298360" y="2667322"/>
                    <a:pt x="1334848" y="2733617"/>
                    <a:pt x="1413803" y="2760785"/>
                  </a:cubicBezTo>
                  <a:cubicBezTo>
                    <a:pt x="1468316" y="2779424"/>
                    <a:pt x="1527136" y="2785139"/>
                    <a:pt x="1579099" y="2795602"/>
                  </a:cubicBezTo>
                  <a:close/>
                  <a:moveTo>
                    <a:pt x="949833" y="1372567"/>
                  </a:moveTo>
                  <a:cubicBezTo>
                    <a:pt x="1067562" y="1353664"/>
                    <a:pt x="1128932" y="1267763"/>
                    <a:pt x="1103698" y="1151265"/>
                  </a:cubicBezTo>
                  <a:cubicBezTo>
                    <a:pt x="1078465" y="1034855"/>
                    <a:pt x="1010412" y="943766"/>
                    <a:pt x="917565" y="872021"/>
                  </a:cubicBezTo>
                  <a:cubicBezTo>
                    <a:pt x="835973" y="808980"/>
                    <a:pt x="753677" y="811970"/>
                    <a:pt x="687734" y="891276"/>
                  </a:cubicBezTo>
                  <a:cubicBezTo>
                    <a:pt x="631288" y="959153"/>
                    <a:pt x="580820" y="1035206"/>
                    <a:pt x="543628" y="1115128"/>
                  </a:cubicBezTo>
                  <a:cubicBezTo>
                    <a:pt x="493073" y="1223889"/>
                    <a:pt x="553476" y="1334497"/>
                    <a:pt x="670677" y="1362720"/>
                  </a:cubicBezTo>
                  <a:cubicBezTo>
                    <a:pt x="724398" y="1375557"/>
                    <a:pt x="912378" y="1378546"/>
                    <a:pt x="949833" y="1372567"/>
                  </a:cubicBezTo>
                  <a:close/>
                  <a:moveTo>
                    <a:pt x="515405" y="1994183"/>
                  </a:moveTo>
                  <a:cubicBezTo>
                    <a:pt x="523230" y="2026627"/>
                    <a:pt x="526132" y="2061357"/>
                    <a:pt x="539936" y="2091075"/>
                  </a:cubicBezTo>
                  <a:cubicBezTo>
                    <a:pt x="569302" y="2154555"/>
                    <a:pt x="599723" y="2218475"/>
                    <a:pt x="638058" y="2276768"/>
                  </a:cubicBezTo>
                  <a:cubicBezTo>
                    <a:pt x="704000" y="2377001"/>
                    <a:pt x="832280" y="2392299"/>
                    <a:pt x="918708" y="2308596"/>
                  </a:cubicBezTo>
                  <a:cubicBezTo>
                    <a:pt x="1000828" y="2229026"/>
                    <a:pt x="1057539" y="2130904"/>
                    <a:pt x="1081894" y="2018186"/>
                  </a:cubicBezTo>
                  <a:cubicBezTo>
                    <a:pt x="1101412" y="1927714"/>
                    <a:pt x="1059649" y="1851836"/>
                    <a:pt x="973133" y="1822909"/>
                  </a:cubicBezTo>
                  <a:cubicBezTo>
                    <a:pt x="853821" y="1782992"/>
                    <a:pt x="733278" y="1787300"/>
                    <a:pt x="618099" y="1839790"/>
                  </a:cubicBezTo>
                  <a:cubicBezTo>
                    <a:pt x="554883" y="1868453"/>
                    <a:pt x="519186" y="1920504"/>
                    <a:pt x="515405" y="1994183"/>
                  </a:cubicBezTo>
                  <a:close/>
                  <a:moveTo>
                    <a:pt x="2380781" y="1836186"/>
                  </a:moveTo>
                  <a:cubicBezTo>
                    <a:pt x="2333303" y="1841285"/>
                    <a:pt x="2295056" y="1843044"/>
                    <a:pt x="2257777" y="1849902"/>
                  </a:cubicBezTo>
                  <a:cubicBezTo>
                    <a:pt x="2139344" y="1871882"/>
                    <a:pt x="2077798" y="1967543"/>
                    <a:pt x="2111033" y="2083425"/>
                  </a:cubicBezTo>
                  <a:cubicBezTo>
                    <a:pt x="2143477" y="2196406"/>
                    <a:pt x="2208716" y="2289077"/>
                    <a:pt x="2305256" y="2357042"/>
                  </a:cubicBezTo>
                  <a:cubicBezTo>
                    <a:pt x="2384738" y="2413049"/>
                    <a:pt x="2463253" y="2409180"/>
                    <a:pt x="2524184" y="2334270"/>
                  </a:cubicBezTo>
                  <a:cubicBezTo>
                    <a:pt x="2579751" y="2265954"/>
                    <a:pt x="2628900" y="2189461"/>
                    <a:pt x="2666004" y="2109626"/>
                  </a:cubicBezTo>
                  <a:cubicBezTo>
                    <a:pt x="2715768" y="2002712"/>
                    <a:pt x="2659233" y="1894479"/>
                    <a:pt x="2544230" y="1863002"/>
                  </a:cubicBezTo>
                  <a:cubicBezTo>
                    <a:pt x="2488399" y="1847703"/>
                    <a:pt x="2429403" y="1843835"/>
                    <a:pt x="2380781" y="1836186"/>
                  </a:cubicBezTo>
                  <a:close/>
                  <a:moveTo>
                    <a:pt x="1901249" y="614494"/>
                  </a:moveTo>
                  <a:cubicBezTo>
                    <a:pt x="1902304" y="527011"/>
                    <a:pt x="1862123" y="471707"/>
                    <a:pt x="1780443" y="450957"/>
                  </a:cubicBezTo>
                  <a:cubicBezTo>
                    <a:pt x="1685573" y="426867"/>
                    <a:pt x="1589297" y="424405"/>
                    <a:pt x="1493462" y="444803"/>
                  </a:cubicBezTo>
                  <a:cubicBezTo>
                    <a:pt x="1362896" y="472587"/>
                    <a:pt x="1311285" y="562796"/>
                    <a:pt x="1363336" y="686415"/>
                  </a:cubicBezTo>
                  <a:cubicBezTo>
                    <a:pt x="1397625" y="767832"/>
                    <a:pt x="1441939" y="846348"/>
                    <a:pt x="1491176" y="919939"/>
                  </a:cubicBezTo>
                  <a:cubicBezTo>
                    <a:pt x="1558612" y="1020787"/>
                    <a:pt x="1653745" y="1028788"/>
                    <a:pt x="1744833" y="947899"/>
                  </a:cubicBezTo>
                  <a:cubicBezTo>
                    <a:pt x="1845329" y="858657"/>
                    <a:pt x="1893863" y="744357"/>
                    <a:pt x="1901249" y="614494"/>
                  </a:cubicBezTo>
                  <a:close/>
                  <a:moveTo>
                    <a:pt x="2588720" y="1382239"/>
                  </a:moveTo>
                  <a:cubicBezTo>
                    <a:pt x="2673829" y="1349268"/>
                    <a:pt x="2708734" y="1275676"/>
                    <a:pt x="2688863" y="1186610"/>
                  </a:cubicBezTo>
                  <a:cubicBezTo>
                    <a:pt x="2666883" y="1088048"/>
                    <a:pt x="2619493" y="1000037"/>
                    <a:pt x="2557331" y="921961"/>
                  </a:cubicBezTo>
                  <a:cubicBezTo>
                    <a:pt x="2494026" y="842391"/>
                    <a:pt x="2385969" y="833071"/>
                    <a:pt x="2307893" y="903585"/>
                  </a:cubicBezTo>
                  <a:cubicBezTo>
                    <a:pt x="2213815" y="988519"/>
                    <a:pt x="2151038" y="1095961"/>
                    <a:pt x="2129057" y="1222482"/>
                  </a:cubicBezTo>
                  <a:cubicBezTo>
                    <a:pt x="2116045" y="1297745"/>
                    <a:pt x="2150159" y="1361225"/>
                    <a:pt x="2221816" y="1388130"/>
                  </a:cubicBezTo>
                  <a:cubicBezTo>
                    <a:pt x="2276768" y="1408704"/>
                    <a:pt x="2528492" y="1405538"/>
                    <a:pt x="2588720" y="1382239"/>
                  </a:cubicBezTo>
                  <a:close/>
                </a:path>
              </a:pathLst>
            </a:custGeom>
            <a:solidFill>
              <a:schemeClr val="accent3"/>
            </a:solidFill>
            <a:ln w="8788" cap="flat">
              <a:noFill/>
              <a:prstDash val="solid"/>
              <a:miter/>
            </a:ln>
          </p:spPr>
          <p:txBody>
            <a:bodyPr rtlCol="0" anchor="ctr"/>
            <a:p>
              <a:endParaRPr lang="ko-KR" altLang="en-US"/>
            </a:p>
          </p:txBody>
        </p:sp>
        <p:sp>
          <p:nvSpPr>
            <p:cNvPr id="105" name="자유형: 도형 104"/>
            <p:cNvSpPr/>
            <p:nvPr>
              <p:custDataLst>
                <p:tags r:id="rId14"/>
              </p:custDataLst>
            </p:nvPr>
          </p:nvSpPr>
          <p:spPr>
            <a:xfrm>
              <a:off x="9479579" y="4777538"/>
              <a:ext cx="458833" cy="459016"/>
            </a:xfrm>
            <a:custGeom>
              <a:avLst/>
              <a:gdLst>
                <a:gd name="connsiteX0" fmla="*/ 725308 w 1461971"/>
                <a:gd name="connsiteY0" fmla="*/ 567939 h 1462555"/>
                <a:gd name="connsiteX1" fmla="*/ 563582 w 1461971"/>
                <a:gd name="connsiteY1" fmla="*/ 735062 h 1462555"/>
                <a:gd name="connsiteX2" fmla="*/ 728267 w 1461971"/>
                <a:gd name="connsiteY2" fmla="*/ 895749 h 1462555"/>
                <a:gd name="connsiteX3" fmla="*/ 890392 w 1461971"/>
                <a:gd name="connsiteY3" fmla="*/ 733903 h 1462555"/>
                <a:gd name="connsiteX4" fmla="*/ 725308 w 1461971"/>
                <a:gd name="connsiteY4" fmla="*/ 567939 h 1462555"/>
                <a:gd name="connsiteX5" fmla="*/ 730186 w 1461971"/>
                <a:gd name="connsiteY5" fmla="*/ 364552 h 1462555"/>
                <a:gd name="connsiteX6" fmla="*/ 1097457 w 1461971"/>
                <a:gd name="connsiteY6" fmla="*/ 728905 h 1462555"/>
                <a:gd name="connsiteX7" fmla="*/ 730586 w 1461971"/>
                <a:gd name="connsiteY7" fmla="*/ 1095297 h 1462555"/>
                <a:gd name="connsiteX8" fmla="*/ 367152 w 1461971"/>
                <a:gd name="connsiteY8" fmla="*/ 729385 h 1462555"/>
                <a:gd name="connsiteX9" fmla="*/ 730186 w 1461971"/>
                <a:gd name="connsiteY9" fmla="*/ 364552 h 1462555"/>
                <a:gd name="connsiteX10" fmla="*/ 736343 w 1461971"/>
                <a:gd name="connsiteY10" fmla="*/ 314776 h 1462555"/>
                <a:gd name="connsiteX11" fmla="*/ 315296 w 1461971"/>
                <a:gd name="connsiteY11" fmla="*/ 724828 h 1462555"/>
                <a:gd name="connsiteX12" fmla="*/ 725068 w 1461971"/>
                <a:gd name="connsiteY12" fmla="*/ 1150953 h 1462555"/>
                <a:gd name="connsiteX13" fmla="*/ 1148475 w 1461971"/>
                <a:gd name="connsiteY13" fmla="*/ 730426 h 1462555"/>
                <a:gd name="connsiteX14" fmla="*/ 736343 w 1461971"/>
                <a:gd name="connsiteY14" fmla="*/ 314776 h 1462555"/>
                <a:gd name="connsiteX15" fmla="*/ 638348 w 1461971"/>
                <a:gd name="connsiteY15" fmla="*/ 0 h 1462555"/>
                <a:gd name="connsiteX16" fmla="*/ 642346 w 1461971"/>
                <a:gd name="connsiteY16" fmla="*/ 0 h 1462555"/>
                <a:gd name="connsiteX17" fmla="*/ 659019 w 1461971"/>
                <a:gd name="connsiteY17" fmla="*/ 44700 h 1462555"/>
                <a:gd name="connsiteX18" fmla="*/ 684287 w 1461971"/>
                <a:gd name="connsiteY18" fmla="*/ 101274 h 1462555"/>
                <a:gd name="connsiteX19" fmla="*/ 746299 w 1461971"/>
                <a:gd name="connsiteY19" fmla="*/ 105272 h 1462555"/>
                <a:gd name="connsiteX20" fmla="*/ 770008 w 1461971"/>
                <a:gd name="connsiteY20" fmla="*/ 87640 h 1462555"/>
                <a:gd name="connsiteX21" fmla="*/ 802313 w 1461971"/>
                <a:gd name="connsiteY21" fmla="*/ 0 h 1462555"/>
                <a:gd name="connsiteX22" fmla="*/ 810309 w 1461971"/>
                <a:gd name="connsiteY22" fmla="*/ 0 h 1462555"/>
                <a:gd name="connsiteX23" fmla="*/ 883676 w 1461971"/>
                <a:gd name="connsiteY23" fmla="*/ 13074 h 1462555"/>
                <a:gd name="connsiteX24" fmla="*/ 883436 w 1461971"/>
                <a:gd name="connsiteY24" fmla="*/ 109350 h 1462555"/>
                <a:gd name="connsiteX25" fmla="*/ 897110 w 1461971"/>
                <a:gd name="connsiteY25" fmla="*/ 129861 h 1462555"/>
                <a:gd name="connsiteX26" fmla="*/ 952044 w 1461971"/>
                <a:gd name="connsiteY26" fmla="*/ 147932 h 1462555"/>
                <a:gd name="connsiteX27" fmla="*/ 970996 w 1461971"/>
                <a:gd name="connsiteY27" fmla="*/ 141935 h 1462555"/>
                <a:gd name="connsiteX28" fmla="*/ 1025291 w 1461971"/>
                <a:gd name="connsiteY28" fmla="*/ 72887 h 1462555"/>
                <a:gd name="connsiteX29" fmla="*/ 1040484 w 1461971"/>
                <a:gd name="connsiteY29" fmla="*/ 65450 h 1462555"/>
                <a:gd name="connsiteX30" fmla="*/ 1107894 w 1461971"/>
                <a:gd name="connsiteY30" fmla="*/ 100114 h 1462555"/>
                <a:gd name="connsiteX31" fmla="*/ 1077867 w 1461971"/>
                <a:gd name="connsiteY31" fmla="*/ 197750 h 1462555"/>
                <a:gd name="connsiteX32" fmla="*/ 1081346 w 1461971"/>
                <a:gd name="connsiteY32" fmla="*/ 217780 h 1462555"/>
                <a:gd name="connsiteX33" fmla="*/ 1135321 w 1461971"/>
                <a:gd name="connsiteY33" fmla="*/ 259921 h 1462555"/>
                <a:gd name="connsiteX34" fmla="*/ 1225999 w 1461971"/>
                <a:gd name="connsiteY34" fmla="*/ 201548 h 1462555"/>
                <a:gd name="connsiteX35" fmla="*/ 1292009 w 1461971"/>
                <a:gd name="connsiteY35" fmla="*/ 259002 h 1462555"/>
                <a:gd name="connsiteX36" fmla="*/ 1229358 w 1461971"/>
                <a:gd name="connsiteY36" fmla="*/ 340604 h 1462555"/>
                <a:gd name="connsiteX37" fmla="*/ 1227839 w 1461971"/>
                <a:gd name="connsiteY37" fmla="*/ 364793 h 1462555"/>
                <a:gd name="connsiteX38" fmla="*/ 1255146 w 1461971"/>
                <a:gd name="connsiteY38" fmla="*/ 406534 h 1462555"/>
                <a:gd name="connsiteX39" fmla="*/ 1281094 w 1461971"/>
                <a:gd name="connsiteY39" fmla="*/ 416329 h 1462555"/>
                <a:gd name="connsiteX40" fmla="*/ 1381808 w 1461971"/>
                <a:gd name="connsiteY40" fmla="*/ 392460 h 1462555"/>
                <a:gd name="connsiteX41" fmla="*/ 1414913 w 1461971"/>
                <a:gd name="connsiteY41" fmla="*/ 468386 h 1462555"/>
                <a:gd name="connsiteX42" fmla="*/ 1366775 w 1461971"/>
                <a:gd name="connsiteY42" fmla="*/ 502130 h 1462555"/>
                <a:gd name="connsiteX43" fmla="*/ 1331111 w 1461971"/>
                <a:gd name="connsiteY43" fmla="*/ 597566 h 1462555"/>
                <a:gd name="connsiteX44" fmla="*/ 1352182 w 1461971"/>
                <a:gd name="connsiteY44" fmla="*/ 615838 h 1462555"/>
                <a:gd name="connsiteX45" fmla="*/ 1441701 w 1461971"/>
                <a:gd name="connsiteY45" fmla="*/ 623195 h 1462555"/>
                <a:gd name="connsiteX46" fmla="*/ 1457613 w 1461971"/>
                <a:gd name="connsiteY46" fmla="*/ 640347 h 1462555"/>
                <a:gd name="connsiteX47" fmla="*/ 1461971 w 1461971"/>
                <a:gd name="connsiteY47" fmla="*/ 679729 h 1462555"/>
                <a:gd name="connsiteX48" fmla="*/ 1461971 w 1461971"/>
                <a:gd name="connsiteY48" fmla="*/ 707716 h 1462555"/>
                <a:gd name="connsiteX49" fmla="*/ 1364016 w 1461971"/>
                <a:gd name="connsiteY49" fmla="*/ 735104 h 1462555"/>
                <a:gd name="connsiteX50" fmla="*/ 1344905 w 1461971"/>
                <a:gd name="connsiteY50" fmla="*/ 757973 h 1462555"/>
                <a:gd name="connsiteX51" fmla="*/ 1341826 w 1461971"/>
                <a:gd name="connsiteY51" fmla="*/ 781682 h 1462555"/>
                <a:gd name="connsiteX52" fmla="*/ 1373172 w 1461971"/>
                <a:gd name="connsiteY52" fmla="*/ 835338 h 1462555"/>
                <a:gd name="connsiteX53" fmla="*/ 1449377 w 1461971"/>
                <a:gd name="connsiteY53" fmla="*/ 869042 h 1462555"/>
                <a:gd name="connsiteX54" fmla="*/ 1429067 w 1461971"/>
                <a:gd name="connsiteY54" fmla="*/ 951125 h 1462555"/>
                <a:gd name="connsiteX55" fmla="*/ 1329992 w 1461971"/>
                <a:gd name="connsiteY55" fmla="*/ 943288 h 1462555"/>
                <a:gd name="connsiteX56" fmla="*/ 1297087 w 1461971"/>
                <a:gd name="connsiteY56" fmla="*/ 962479 h 1462555"/>
                <a:gd name="connsiteX57" fmla="*/ 1314159 w 1461971"/>
                <a:gd name="connsiteY57" fmla="*/ 1049040 h 1462555"/>
                <a:gd name="connsiteX58" fmla="*/ 1364136 w 1461971"/>
                <a:gd name="connsiteY58" fmla="*/ 1099297 h 1462555"/>
                <a:gd name="connsiteX59" fmla="*/ 1320356 w 1461971"/>
                <a:gd name="connsiteY59" fmla="*/ 1167146 h 1462555"/>
                <a:gd name="connsiteX60" fmla="*/ 1222921 w 1461971"/>
                <a:gd name="connsiteY60" fmla="*/ 1126604 h 1462555"/>
                <a:gd name="connsiteX61" fmla="*/ 1195453 w 1461971"/>
                <a:gd name="connsiteY61" fmla="*/ 1131602 h 1462555"/>
                <a:gd name="connsiteX62" fmla="*/ 1157231 w 1461971"/>
                <a:gd name="connsiteY62" fmla="*/ 1175662 h 1462555"/>
                <a:gd name="connsiteX63" fmla="*/ 1182139 w 1461971"/>
                <a:gd name="connsiteY63" fmla="*/ 1230317 h 1462555"/>
                <a:gd name="connsiteX64" fmla="*/ 1211806 w 1461971"/>
                <a:gd name="connsiteY64" fmla="*/ 1283493 h 1462555"/>
                <a:gd name="connsiteX65" fmla="*/ 1145596 w 1461971"/>
                <a:gd name="connsiteY65" fmla="*/ 1338068 h 1462555"/>
                <a:gd name="connsiteX66" fmla="*/ 1052399 w 1461971"/>
                <a:gd name="connsiteY66" fmla="*/ 1255145 h 1462555"/>
                <a:gd name="connsiteX67" fmla="*/ 993545 w 1461971"/>
                <a:gd name="connsiteY67" fmla="*/ 1286531 h 1462555"/>
                <a:gd name="connsiteX68" fmla="*/ 988388 w 1461971"/>
                <a:gd name="connsiteY68" fmla="*/ 1303084 h 1462555"/>
                <a:gd name="connsiteX69" fmla="*/ 1001982 w 1461971"/>
                <a:gd name="connsiteY69" fmla="*/ 1391923 h 1462555"/>
                <a:gd name="connsiteX70" fmla="*/ 985870 w 1461971"/>
                <a:gd name="connsiteY70" fmla="*/ 1419111 h 1462555"/>
                <a:gd name="connsiteX71" fmla="*/ 924577 w 1461971"/>
                <a:gd name="connsiteY71" fmla="*/ 1440181 h 1462555"/>
                <a:gd name="connsiteX72" fmla="*/ 873560 w 1461971"/>
                <a:gd name="connsiteY72" fmla="*/ 1346224 h 1462555"/>
                <a:gd name="connsiteX73" fmla="*/ 850451 w 1461971"/>
                <a:gd name="connsiteY73" fmla="*/ 1334229 h 1462555"/>
                <a:gd name="connsiteX74" fmla="*/ 782122 w 1461971"/>
                <a:gd name="connsiteY74" fmla="*/ 1400039 h 1462555"/>
                <a:gd name="connsiteX75" fmla="*/ 773126 w 1461971"/>
                <a:gd name="connsiteY75" fmla="*/ 1449097 h 1462555"/>
                <a:gd name="connsiteX76" fmla="*/ 758054 w 1461971"/>
                <a:gd name="connsiteY76" fmla="*/ 1461731 h 1462555"/>
                <a:gd name="connsiteX77" fmla="*/ 698160 w 1461971"/>
                <a:gd name="connsiteY77" fmla="*/ 1462531 h 1462555"/>
                <a:gd name="connsiteX78" fmla="*/ 681648 w 1461971"/>
                <a:gd name="connsiteY78" fmla="*/ 1447937 h 1462555"/>
                <a:gd name="connsiteX79" fmla="*/ 666255 w 1461971"/>
                <a:gd name="connsiteY79" fmla="*/ 1363456 h 1462555"/>
                <a:gd name="connsiteX80" fmla="*/ 645585 w 1461971"/>
                <a:gd name="connsiteY80" fmla="*/ 1342505 h 1462555"/>
                <a:gd name="connsiteX81" fmla="*/ 591330 w 1461971"/>
                <a:gd name="connsiteY81" fmla="*/ 1337828 h 1462555"/>
                <a:gd name="connsiteX82" fmla="*/ 561703 w 1461971"/>
                <a:gd name="connsiteY82" fmla="*/ 1385606 h 1462555"/>
                <a:gd name="connsiteX83" fmla="*/ 533037 w 1461971"/>
                <a:gd name="connsiteY83" fmla="*/ 1439901 h 1462555"/>
                <a:gd name="connsiteX84" fmla="*/ 451393 w 1461971"/>
                <a:gd name="connsiteY84" fmla="*/ 1412194 h 1462555"/>
                <a:gd name="connsiteX85" fmla="*/ 466107 w 1461971"/>
                <a:gd name="connsiteY85" fmla="*/ 1309800 h 1462555"/>
                <a:gd name="connsiteX86" fmla="*/ 452433 w 1461971"/>
                <a:gd name="connsiteY86" fmla="*/ 1283333 h 1462555"/>
                <a:gd name="connsiteX87" fmla="*/ 402816 w 1461971"/>
                <a:gd name="connsiteY87" fmla="*/ 1260943 h 1462555"/>
                <a:gd name="connsiteX88" fmla="*/ 360555 w 1461971"/>
                <a:gd name="connsiteY88" fmla="*/ 1295047 h 1462555"/>
                <a:gd name="connsiteX89" fmla="*/ 316375 w 1461971"/>
                <a:gd name="connsiteY89" fmla="*/ 1335869 h 1462555"/>
                <a:gd name="connsiteX90" fmla="*/ 304061 w 1461971"/>
                <a:gd name="connsiteY90" fmla="*/ 1327512 h 1462555"/>
                <a:gd name="connsiteX91" fmla="*/ 245928 w 1461971"/>
                <a:gd name="connsiteY91" fmla="*/ 1284572 h 1462555"/>
                <a:gd name="connsiteX92" fmla="*/ 294066 w 1461971"/>
                <a:gd name="connsiteY92" fmla="*/ 1195253 h 1462555"/>
                <a:gd name="connsiteX93" fmla="*/ 291227 w 1461971"/>
                <a:gd name="connsiteY93" fmla="*/ 1169465 h 1462555"/>
                <a:gd name="connsiteX94" fmla="*/ 248567 w 1461971"/>
                <a:gd name="connsiteY94" fmla="*/ 1129603 h 1462555"/>
                <a:gd name="connsiteX95" fmla="*/ 195511 w 1461971"/>
                <a:gd name="connsiteY95" fmla="*/ 1148315 h 1462555"/>
                <a:gd name="connsiteX96" fmla="*/ 144094 w 1461971"/>
                <a:gd name="connsiteY96" fmla="*/ 1165307 h 1462555"/>
                <a:gd name="connsiteX97" fmla="*/ 110670 w 1461971"/>
                <a:gd name="connsiteY97" fmla="*/ 1122966 h 1462555"/>
                <a:gd name="connsiteX98" fmla="*/ 93917 w 1461971"/>
                <a:gd name="connsiteY98" fmla="*/ 1098257 h 1462555"/>
                <a:gd name="connsiteX99" fmla="*/ 167324 w 1461971"/>
                <a:gd name="connsiteY99" fmla="*/ 1030409 h 1462555"/>
                <a:gd name="connsiteX100" fmla="*/ 173681 w 1461971"/>
                <a:gd name="connsiteY100" fmla="*/ 1005500 h 1462555"/>
                <a:gd name="connsiteX101" fmla="*/ 145654 w 1461971"/>
                <a:gd name="connsiteY101" fmla="*/ 952284 h 1462555"/>
                <a:gd name="connsiteX102" fmla="*/ 85481 w 1461971"/>
                <a:gd name="connsiteY102" fmla="*/ 954163 h 1462555"/>
                <a:gd name="connsiteX103" fmla="*/ 21550 w 1461971"/>
                <a:gd name="connsiteY103" fmla="*/ 909144 h 1462555"/>
                <a:gd name="connsiteX104" fmla="*/ 44740 w 1461971"/>
                <a:gd name="connsiteY104" fmla="*/ 857848 h 1462555"/>
                <a:gd name="connsiteX105" fmla="*/ 98595 w 1461971"/>
                <a:gd name="connsiteY105" fmla="*/ 831619 h 1462555"/>
                <a:gd name="connsiteX106" fmla="*/ 113708 w 1461971"/>
                <a:gd name="connsiteY106" fmla="*/ 805831 h 1462555"/>
                <a:gd name="connsiteX107" fmla="*/ 51377 w 1461971"/>
                <a:gd name="connsiteY107" fmla="*/ 732585 h 1462555"/>
                <a:gd name="connsiteX108" fmla="*/ 0 w 1461971"/>
                <a:gd name="connsiteY108" fmla="*/ 718991 h 1462555"/>
                <a:gd name="connsiteX109" fmla="*/ 5317 w 1461971"/>
                <a:gd name="connsiteY109" fmla="*/ 644745 h 1462555"/>
                <a:gd name="connsiteX110" fmla="*/ 18632 w 1461971"/>
                <a:gd name="connsiteY110" fmla="*/ 632231 h 1462555"/>
                <a:gd name="connsiteX111" fmla="*/ 101914 w 1461971"/>
                <a:gd name="connsiteY111" fmla="*/ 622195 h 1462555"/>
                <a:gd name="connsiteX112" fmla="*/ 119905 w 1461971"/>
                <a:gd name="connsiteY112" fmla="*/ 605723 h 1462555"/>
                <a:gd name="connsiteX113" fmla="*/ 123984 w 1461971"/>
                <a:gd name="connsiteY113" fmla="*/ 586212 h 1462555"/>
                <a:gd name="connsiteX114" fmla="*/ 96396 w 1461971"/>
                <a:gd name="connsiteY114" fmla="*/ 519162 h 1462555"/>
                <a:gd name="connsiteX115" fmla="*/ 42381 w 1461971"/>
                <a:gd name="connsiteY115" fmla="*/ 483219 h 1462555"/>
                <a:gd name="connsiteX116" fmla="*/ 75605 w 1461971"/>
                <a:gd name="connsiteY116" fmla="*/ 403616 h 1462555"/>
                <a:gd name="connsiteX117" fmla="*/ 167124 w 1461971"/>
                <a:gd name="connsiteY117" fmla="*/ 424406 h 1462555"/>
                <a:gd name="connsiteX118" fmla="*/ 191393 w 1461971"/>
                <a:gd name="connsiteY118" fmla="*/ 414890 h 1462555"/>
                <a:gd name="connsiteX119" fmla="*/ 221379 w 1461971"/>
                <a:gd name="connsiteY119" fmla="*/ 362474 h 1462555"/>
                <a:gd name="connsiteX120" fmla="*/ 188194 w 1461971"/>
                <a:gd name="connsiteY120" fmla="*/ 312017 h 1462555"/>
                <a:gd name="connsiteX121" fmla="*/ 159447 w 1461971"/>
                <a:gd name="connsiteY121" fmla="*/ 273595 h 1462555"/>
                <a:gd name="connsiteX122" fmla="*/ 187954 w 1461971"/>
                <a:gd name="connsiteY122" fmla="*/ 241330 h 1462555"/>
                <a:gd name="connsiteX123" fmla="*/ 216541 w 1461971"/>
                <a:gd name="connsiteY123" fmla="*/ 208585 h 1462555"/>
                <a:gd name="connsiteX124" fmla="*/ 292626 w 1461971"/>
                <a:gd name="connsiteY124" fmla="*/ 256562 h 1462555"/>
                <a:gd name="connsiteX125" fmla="*/ 328450 w 1461971"/>
                <a:gd name="connsiteY125" fmla="*/ 253604 h 1462555"/>
                <a:gd name="connsiteX126" fmla="*/ 331568 w 1461971"/>
                <a:gd name="connsiteY126" fmla="*/ 251085 h 1462555"/>
                <a:gd name="connsiteX127" fmla="*/ 356237 w 1461971"/>
                <a:gd name="connsiteY127" fmla="*/ 167883 h 1462555"/>
                <a:gd name="connsiteX128" fmla="*/ 337926 w 1461971"/>
                <a:gd name="connsiteY128" fmla="*/ 111789 h 1462555"/>
                <a:gd name="connsiteX129" fmla="*/ 412851 w 1461971"/>
                <a:gd name="connsiteY129" fmla="*/ 68609 h 1462555"/>
                <a:gd name="connsiteX130" fmla="*/ 473304 w 1461971"/>
                <a:gd name="connsiteY130" fmla="*/ 143574 h 1462555"/>
                <a:gd name="connsiteX131" fmla="*/ 498292 w 1461971"/>
                <a:gd name="connsiteY131" fmla="*/ 150451 h 1462555"/>
                <a:gd name="connsiteX132" fmla="*/ 553587 w 1461971"/>
                <a:gd name="connsiteY132" fmla="*/ 126542 h 1462555"/>
                <a:gd name="connsiteX133" fmla="*/ 557465 w 1461971"/>
                <a:gd name="connsiteY133" fmla="*/ 66490 h 1462555"/>
                <a:gd name="connsiteX134" fmla="*/ 557505 w 1461971"/>
                <a:gd name="connsiteY134" fmla="*/ 18751 h 1462555"/>
                <a:gd name="connsiteX135" fmla="*/ 638348 w 1461971"/>
                <a:gd name="connsiteY135" fmla="*/ 0 h 146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1461971" h="1462555">
                  <a:moveTo>
                    <a:pt x="725308" y="567939"/>
                  </a:moveTo>
                  <a:cubicBezTo>
                    <a:pt x="637188" y="568259"/>
                    <a:pt x="564181" y="643704"/>
                    <a:pt x="563582" y="735062"/>
                  </a:cubicBezTo>
                  <a:cubicBezTo>
                    <a:pt x="562982" y="823022"/>
                    <a:pt x="637628" y="895869"/>
                    <a:pt x="728267" y="895749"/>
                  </a:cubicBezTo>
                  <a:cubicBezTo>
                    <a:pt x="820104" y="895629"/>
                    <a:pt x="890552" y="825301"/>
                    <a:pt x="890392" y="733903"/>
                  </a:cubicBezTo>
                  <a:cubicBezTo>
                    <a:pt x="890272" y="638986"/>
                    <a:pt x="819265" y="567579"/>
                    <a:pt x="725308" y="567939"/>
                  </a:cubicBezTo>
                  <a:close/>
                  <a:moveTo>
                    <a:pt x="730186" y="364552"/>
                  </a:moveTo>
                  <a:cubicBezTo>
                    <a:pt x="929855" y="364712"/>
                    <a:pt x="1097258" y="530756"/>
                    <a:pt x="1097457" y="728905"/>
                  </a:cubicBezTo>
                  <a:cubicBezTo>
                    <a:pt x="1097697" y="929253"/>
                    <a:pt x="931494" y="1095218"/>
                    <a:pt x="730586" y="1095297"/>
                  </a:cubicBezTo>
                  <a:cubicBezTo>
                    <a:pt x="529078" y="1095377"/>
                    <a:pt x="367552" y="932772"/>
                    <a:pt x="367152" y="729385"/>
                  </a:cubicBezTo>
                  <a:cubicBezTo>
                    <a:pt x="366752" y="529557"/>
                    <a:pt x="531117" y="364392"/>
                    <a:pt x="730186" y="364552"/>
                  </a:cubicBezTo>
                  <a:close/>
                  <a:moveTo>
                    <a:pt x="736343" y="314776"/>
                  </a:moveTo>
                  <a:cubicBezTo>
                    <a:pt x="506369" y="312017"/>
                    <a:pt x="318574" y="494934"/>
                    <a:pt x="315296" y="724828"/>
                  </a:cubicBezTo>
                  <a:cubicBezTo>
                    <a:pt x="311978" y="957122"/>
                    <a:pt x="495574" y="1148074"/>
                    <a:pt x="725068" y="1150953"/>
                  </a:cubicBezTo>
                  <a:cubicBezTo>
                    <a:pt x="955643" y="1153872"/>
                    <a:pt x="1145596" y="965198"/>
                    <a:pt x="1148475" y="730426"/>
                  </a:cubicBezTo>
                  <a:cubicBezTo>
                    <a:pt x="1151233" y="506848"/>
                    <a:pt x="963480" y="317495"/>
                    <a:pt x="736343" y="314776"/>
                  </a:cubicBezTo>
                  <a:close/>
                  <a:moveTo>
                    <a:pt x="638348" y="0"/>
                  </a:moveTo>
                  <a:cubicBezTo>
                    <a:pt x="639667" y="0"/>
                    <a:pt x="641027" y="0"/>
                    <a:pt x="642346" y="0"/>
                  </a:cubicBezTo>
                  <a:cubicBezTo>
                    <a:pt x="647904" y="14913"/>
                    <a:pt x="653181" y="29906"/>
                    <a:pt x="659019" y="44700"/>
                  </a:cubicBezTo>
                  <a:cubicBezTo>
                    <a:pt x="666735" y="64330"/>
                    <a:pt x="669734" y="91278"/>
                    <a:pt x="684287" y="101274"/>
                  </a:cubicBezTo>
                  <a:cubicBezTo>
                    <a:pt x="698920" y="111309"/>
                    <a:pt x="725228" y="103513"/>
                    <a:pt x="746299" y="105272"/>
                  </a:cubicBezTo>
                  <a:cubicBezTo>
                    <a:pt x="760652" y="106471"/>
                    <a:pt x="765810" y="99954"/>
                    <a:pt x="770008" y="87640"/>
                  </a:cubicBezTo>
                  <a:cubicBezTo>
                    <a:pt x="780044" y="58173"/>
                    <a:pt x="791438" y="29187"/>
                    <a:pt x="802313" y="0"/>
                  </a:cubicBezTo>
                  <a:cubicBezTo>
                    <a:pt x="804992" y="0"/>
                    <a:pt x="807631" y="0"/>
                    <a:pt x="810309" y="0"/>
                  </a:cubicBezTo>
                  <a:cubicBezTo>
                    <a:pt x="834219" y="4278"/>
                    <a:pt x="858128" y="8516"/>
                    <a:pt x="883676" y="13074"/>
                  </a:cubicBezTo>
                  <a:cubicBezTo>
                    <a:pt x="883676" y="45659"/>
                    <a:pt x="884076" y="77525"/>
                    <a:pt x="883436" y="109350"/>
                  </a:cubicBezTo>
                  <a:cubicBezTo>
                    <a:pt x="883236" y="120265"/>
                    <a:pt x="886075" y="126542"/>
                    <a:pt x="897110" y="129861"/>
                  </a:cubicBezTo>
                  <a:cubicBezTo>
                    <a:pt x="915581" y="135418"/>
                    <a:pt x="933413" y="143095"/>
                    <a:pt x="952044" y="147932"/>
                  </a:cubicBezTo>
                  <a:cubicBezTo>
                    <a:pt x="957602" y="149412"/>
                    <a:pt x="967318" y="146373"/>
                    <a:pt x="970996" y="141935"/>
                  </a:cubicBezTo>
                  <a:cubicBezTo>
                    <a:pt x="989747" y="119465"/>
                    <a:pt x="1006860" y="95636"/>
                    <a:pt x="1025291" y="72887"/>
                  </a:cubicBezTo>
                  <a:cubicBezTo>
                    <a:pt x="1028650" y="68769"/>
                    <a:pt x="1037165" y="63891"/>
                    <a:pt x="1040484" y="65450"/>
                  </a:cubicBezTo>
                  <a:cubicBezTo>
                    <a:pt x="1063154" y="75965"/>
                    <a:pt x="1085064" y="88119"/>
                    <a:pt x="1107894" y="100114"/>
                  </a:cubicBezTo>
                  <a:cubicBezTo>
                    <a:pt x="1097218" y="134259"/>
                    <a:pt x="1086863" y="165804"/>
                    <a:pt x="1077867" y="197750"/>
                  </a:cubicBezTo>
                  <a:cubicBezTo>
                    <a:pt x="1076148" y="203827"/>
                    <a:pt x="1077268" y="214182"/>
                    <a:pt x="1081346" y="217780"/>
                  </a:cubicBezTo>
                  <a:cubicBezTo>
                    <a:pt x="1098258" y="232653"/>
                    <a:pt x="1116770" y="245727"/>
                    <a:pt x="1135321" y="259921"/>
                  </a:cubicBezTo>
                  <a:cubicBezTo>
                    <a:pt x="1168186" y="238771"/>
                    <a:pt x="1200371" y="218020"/>
                    <a:pt x="1225999" y="201548"/>
                  </a:cubicBezTo>
                  <a:cubicBezTo>
                    <a:pt x="1249349" y="221858"/>
                    <a:pt x="1270259" y="240050"/>
                    <a:pt x="1292009" y="259002"/>
                  </a:cubicBezTo>
                  <a:cubicBezTo>
                    <a:pt x="1270699" y="286869"/>
                    <a:pt x="1250468" y="314096"/>
                    <a:pt x="1229358" y="340604"/>
                  </a:cubicBezTo>
                  <a:cubicBezTo>
                    <a:pt x="1222641" y="349041"/>
                    <a:pt x="1220522" y="355277"/>
                    <a:pt x="1227839" y="364793"/>
                  </a:cubicBezTo>
                  <a:cubicBezTo>
                    <a:pt x="1237954" y="377947"/>
                    <a:pt x="1246990" y="392061"/>
                    <a:pt x="1255146" y="406534"/>
                  </a:cubicBezTo>
                  <a:cubicBezTo>
                    <a:pt x="1261543" y="417889"/>
                    <a:pt x="1268820" y="419568"/>
                    <a:pt x="1281094" y="416329"/>
                  </a:cubicBezTo>
                  <a:cubicBezTo>
                    <a:pt x="1314239" y="407534"/>
                    <a:pt x="1347823" y="400417"/>
                    <a:pt x="1381808" y="392460"/>
                  </a:cubicBezTo>
                  <a:cubicBezTo>
                    <a:pt x="1393403" y="419008"/>
                    <a:pt x="1403958" y="443197"/>
                    <a:pt x="1414913" y="468386"/>
                  </a:cubicBezTo>
                  <a:cubicBezTo>
                    <a:pt x="1398241" y="480100"/>
                    <a:pt x="1382648" y="491295"/>
                    <a:pt x="1366775" y="502130"/>
                  </a:cubicBezTo>
                  <a:cubicBezTo>
                    <a:pt x="1315518" y="537074"/>
                    <a:pt x="1315718" y="536954"/>
                    <a:pt x="1331111" y="597566"/>
                  </a:cubicBezTo>
                  <a:cubicBezTo>
                    <a:pt x="1334150" y="609521"/>
                    <a:pt x="1338948" y="615159"/>
                    <a:pt x="1352182" y="615838"/>
                  </a:cubicBezTo>
                  <a:cubicBezTo>
                    <a:pt x="1382048" y="617357"/>
                    <a:pt x="1411794" y="621475"/>
                    <a:pt x="1441701" y="623195"/>
                  </a:cubicBezTo>
                  <a:cubicBezTo>
                    <a:pt x="1454135" y="623915"/>
                    <a:pt x="1457254" y="629072"/>
                    <a:pt x="1457613" y="640347"/>
                  </a:cubicBezTo>
                  <a:cubicBezTo>
                    <a:pt x="1458013" y="653501"/>
                    <a:pt x="1460412" y="666615"/>
                    <a:pt x="1461971" y="679729"/>
                  </a:cubicBezTo>
                  <a:cubicBezTo>
                    <a:pt x="1461971" y="689044"/>
                    <a:pt x="1461971" y="698400"/>
                    <a:pt x="1461971" y="707716"/>
                  </a:cubicBezTo>
                  <a:cubicBezTo>
                    <a:pt x="1429346" y="716952"/>
                    <a:pt x="1396881" y="726827"/>
                    <a:pt x="1364016" y="735104"/>
                  </a:cubicBezTo>
                  <a:cubicBezTo>
                    <a:pt x="1350862" y="738422"/>
                    <a:pt x="1344665" y="744219"/>
                    <a:pt x="1344905" y="757973"/>
                  </a:cubicBezTo>
                  <a:cubicBezTo>
                    <a:pt x="1345065" y="765850"/>
                    <a:pt x="1342786" y="773766"/>
                    <a:pt x="1341826" y="781682"/>
                  </a:cubicBezTo>
                  <a:cubicBezTo>
                    <a:pt x="1337189" y="819705"/>
                    <a:pt x="1337269" y="819625"/>
                    <a:pt x="1373172" y="835338"/>
                  </a:cubicBezTo>
                  <a:cubicBezTo>
                    <a:pt x="1398120" y="846253"/>
                    <a:pt x="1422989" y="857367"/>
                    <a:pt x="1449377" y="869042"/>
                  </a:cubicBezTo>
                  <a:cubicBezTo>
                    <a:pt x="1442620" y="896350"/>
                    <a:pt x="1436103" y="922618"/>
                    <a:pt x="1429067" y="951125"/>
                  </a:cubicBezTo>
                  <a:cubicBezTo>
                    <a:pt x="1395841" y="948646"/>
                    <a:pt x="1362777" y="947127"/>
                    <a:pt x="1329992" y="943288"/>
                  </a:cubicBezTo>
                  <a:cubicBezTo>
                    <a:pt x="1312720" y="941249"/>
                    <a:pt x="1304164" y="946047"/>
                    <a:pt x="1297087" y="962479"/>
                  </a:cubicBezTo>
                  <a:cubicBezTo>
                    <a:pt x="1275737" y="1012057"/>
                    <a:pt x="1275057" y="1011537"/>
                    <a:pt x="1314159" y="1049040"/>
                  </a:cubicBezTo>
                  <a:cubicBezTo>
                    <a:pt x="1330871" y="1065073"/>
                    <a:pt x="1346864" y="1081865"/>
                    <a:pt x="1364136" y="1099297"/>
                  </a:cubicBezTo>
                  <a:cubicBezTo>
                    <a:pt x="1349583" y="1121887"/>
                    <a:pt x="1335269" y="1144076"/>
                    <a:pt x="1320356" y="1167146"/>
                  </a:cubicBezTo>
                  <a:cubicBezTo>
                    <a:pt x="1286692" y="1153272"/>
                    <a:pt x="1254466" y="1140678"/>
                    <a:pt x="1222921" y="1126604"/>
                  </a:cubicBezTo>
                  <a:cubicBezTo>
                    <a:pt x="1211406" y="1121487"/>
                    <a:pt x="1203889" y="1121607"/>
                    <a:pt x="1195453" y="1131602"/>
                  </a:cubicBezTo>
                  <a:cubicBezTo>
                    <a:pt x="1182579" y="1146795"/>
                    <a:pt x="1159150" y="1159709"/>
                    <a:pt x="1157231" y="1175662"/>
                  </a:cubicBezTo>
                  <a:cubicBezTo>
                    <a:pt x="1155192" y="1192654"/>
                    <a:pt x="1172584" y="1212205"/>
                    <a:pt x="1182139" y="1230317"/>
                  </a:cubicBezTo>
                  <a:cubicBezTo>
                    <a:pt x="1191375" y="1247869"/>
                    <a:pt x="1201450" y="1264981"/>
                    <a:pt x="1211806" y="1283493"/>
                  </a:cubicBezTo>
                  <a:cubicBezTo>
                    <a:pt x="1189576" y="1301844"/>
                    <a:pt x="1168186" y="1319436"/>
                    <a:pt x="1145596" y="1338068"/>
                  </a:cubicBezTo>
                  <a:cubicBezTo>
                    <a:pt x="1114330" y="1310280"/>
                    <a:pt x="1084104" y="1283373"/>
                    <a:pt x="1052399" y="1255145"/>
                  </a:cubicBezTo>
                  <a:cubicBezTo>
                    <a:pt x="1033007" y="1265261"/>
                    <a:pt x="1012777" y="1275096"/>
                    <a:pt x="993545" y="1286531"/>
                  </a:cubicBezTo>
                  <a:cubicBezTo>
                    <a:pt x="989747" y="1288810"/>
                    <a:pt x="987708" y="1297686"/>
                    <a:pt x="988388" y="1303084"/>
                  </a:cubicBezTo>
                  <a:cubicBezTo>
                    <a:pt x="992226" y="1332790"/>
                    <a:pt x="996544" y="1362497"/>
                    <a:pt x="1001982" y="1391923"/>
                  </a:cubicBezTo>
                  <a:cubicBezTo>
                    <a:pt x="1004741" y="1406796"/>
                    <a:pt x="1001942" y="1414912"/>
                    <a:pt x="985870" y="1419111"/>
                  </a:cubicBezTo>
                  <a:cubicBezTo>
                    <a:pt x="965479" y="1424468"/>
                    <a:pt x="945847" y="1432704"/>
                    <a:pt x="924577" y="1440181"/>
                  </a:cubicBezTo>
                  <a:cubicBezTo>
                    <a:pt x="907065" y="1408116"/>
                    <a:pt x="889953" y="1377370"/>
                    <a:pt x="873560" y="1346224"/>
                  </a:cubicBezTo>
                  <a:cubicBezTo>
                    <a:pt x="868283" y="1336188"/>
                    <a:pt x="863125" y="1332230"/>
                    <a:pt x="850451" y="1334229"/>
                  </a:cubicBezTo>
                  <a:cubicBezTo>
                    <a:pt x="791878" y="1343425"/>
                    <a:pt x="791798" y="1342826"/>
                    <a:pt x="782122" y="1400039"/>
                  </a:cubicBezTo>
                  <a:cubicBezTo>
                    <a:pt x="779364" y="1416472"/>
                    <a:pt x="777564" y="1433144"/>
                    <a:pt x="773126" y="1449097"/>
                  </a:cubicBezTo>
                  <a:cubicBezTo>
                    <a:pt x="771647" y="1454494"/>
                    <a:pt x="763571" y="1461291"/>
                    <a:pt x="758054" y="1461731"/>
                  </a:cubicBezTo>
                  <a:cubicBezTo>
                    <a:pt x="738182" y="1463250"/>
                    <a:pt x="718111" y="1461811"/>
                    <a:pt x="698160" y="1462531"/>
                  </a:cubicBezTo>
                  <a:cubicBezTo>
                    <a:pt x="687086" y="1462931"/>
                    <a:pt x="683327" y="1458492"/>
                    <a:pt x="681648" y="1447937"/>
                  </a:cubicBezTo>
                  <a:cubicBezTo>
                    <a:pt x="677130" y="1419670"/>
                    <a:pt x="670853" y="1391683"/>
                    <a:pt x="666255" y="1363456"/>
                  </a:cubicBezTo>
                  <a:cubicBezTo>
                    <a:pt x="664216" y="1350822"/>
                    <a:pt x="660418" y="1343185"/>
                    <a:pt x="645585" y="1342505"/>
                  </a:cubicBezTo>
                  <a:cubicBezTo>
                    <a:pt x="627074" y="1341706"/>
                    <a:pt x="604763" y="1330711"/>
                    <a:pt x="591330" y="1337828"/>
                  </a:cubicBezTo>
                  <a:cubicBezTo>
                    <a:pt x="577016" y="1345424"/>
                    <a:pt x="570899" y="1368853"/>
                    <a:pt x="561703" y="1385606"/>
                  </a:cubicBezTo>
                  <a:cubicBezTo>
                    <a:pt x="552148" y="1403038"/>
                    <a:pt x="543112" y="1420790"/>
                    <a:pt x="533037" y="1439901"/>
                  </a:cubicBezTo>
                  <a:cubicBezTo>
                    <a:pt x="505609" y="1430585"/>
                    <a:pt x="478861" y="1421509"/>
                    <a:pt x="451393" y="1412194"/>
                  </a:cubicBezTo>
                  <a:cubicBezTo>
                    <a:pt x="456391" y="1376850"/>
                    <a:pt x="460630" y="1343225"/>
                    <a:pt x="466107" y="1309800"/>
                  </a:cubicBezTo>
                  <a:cubicBezTo>
                    <a:pt x="468266" y="1296607"/>
                    <a:pt x="465347" y="1288770"/>
                    <a:pt x="452433" y="1283333"/>
                  </a:cubicBezTo>
                  <a:cubicBezTo>
                    <a:pt x="435401" y="1276136"/>
                    <a:pt x="418169" y="1259064"/>
                    <a:pt x="402816" y="1260943"/>
                  </a:cubicBezTo>
                  <a:cubicBezTo>
                    <a:pt x="387543" y="1262822"/>
                    <a:pt x="374349" y="1282693"/>
                    <a:pt x="360555" y="1295047"/>
                  </a:cubicBezTo>
                  <a:cubicBezTo>
                    <a:pt x="345762" y="1308321"/>
                    <a:pt x="331289" y="1322035"/>
                    <a:pt x="316375" y="1335869"/>
                  </a:cubicBezTo>
                  <a:cubicBezTo>
                    <a:pt x="311658" y="1332710"/>
                    <a:pt x="307779" y="1330231"/>
                    <a:pt x="304061" y="1327512"/>
                  </a:cubicBezTo>
                  <a:cubicBezTo>
                    <a:pt x="285310" y="1313719"/>
                    <a:pt x="266598" y="1299885"/>
                    <a:pt x="245928" y="1284572"/>
                  </a:cubicBezTo>
                  <a:cubicBezTo>
                    <a:pt x="262080" y="1254426"/>
                    <a:pt x="277633" y="1224600"/>
                    <a:pt x="294066" y="1195253"/>
                  </a:cubicBezTo>
                  <a:cubicBezTo>
                    <a:pt x="299703" y="1185178"/>
                    <a:pt x="300822" y="1178061"/>
                    <a:pt x="291227" y="1169465"/>
                  </a:cubicBezTo>
                  <a:cubicBezTo>
                    <a:pt x="276474" y="1156231"/>
                    <a:pt x="264999" y="1133601"/>
                    <a:pt x="248567" y="1129603"/>
                  </a:cubicBezTo>
                  <a:cubicBezTo>
                    <a:pt x="233333" y="1125885"/>
                    <a:pt x="213422" y="1141478"/>
                    <a:pt x="195511" y="1148315"/>
                  </a:cubicBezTo>
                  <a:cubicBezTo>
                    <a:pt x="178199" y="1154911"/>
                    <a:pt x="158328" y="1169505"/>
                    <a:pt x="144094" y="1165307"/>
                  </a:cubicBezTo>
                  <a:cubicBezTo>
                    <a:pt x="129981" y="1161149"/>
                    <a:pt x="121465" y="1137959"/>
                    <a:pt x="110670" y="1122966"/>
                  </a:cubicBezTo>
                  <a:cubicBezTo>
                    <a:pt x="105272" y="1115449"/>
                    <a:pt x="100274" y="1107693"/>
                    <a:pt x="93917" y="1098257"/>
                  </a:cubicBezTo>
                  <a:cubicBezTo>
                    <a:pt x="118626" y="1075348"/>
                    <a:pt x="142615" y="1052518"/>
                    <a:pt x="167324" y="1030409"/>
                  </a:cubicBezTo>
                  <a:cubicBezTo>
                    <a:pt x="175600" y="1022972"/>
                    <a:pt x="180198" y="1017174"/>
                    <a:pt x="173681" y="1005500"/>
                  </a:cubicBezTo>
                  <a:cubicBezTo>
                    <a:pt x="163725" y="987628"/>
                    <a:pt x="160287" y="960880"/>
                    <a:pt x="145654" y="952284"/>
                  </a:cubicBezTo>
                  <a:cubicBezTo>
                    <a:pt x="130980" y="943688"/>
                    <a:pt x="105912" y="952284"/>
                    <a:pt x="85481" y="954163"/>
                  </a:cubicBezTo>
                  <a:cubicBezTo>
                    <a:pt x="33905" y="958881"/>
                    <a:pt x="33905" y="959041"/>
                    <a:pt x="21550" y="909144"/>
                  </a:cubicBezTo>
                  <a:cubicBezTo>
                    <a:pt x="12754" y="873600"/>
                    <a:pt x="12754" y="873600"/>
                    <a:pt x="44740" y="857848"/>
                  </a:cubicBezTo>
                  <a:cubicBezTo>
                    <a:pt x="62651" y="849012"/>
                    <a:pt x="80244" y="839416"/>
                    <a:pt x="98595" y="831619"/>
                  </a:cubicBezTo>
                  <a:cubicBezTo>
                    <a:pt x="110910" y="826382"/>
                    <a:pt x="115027" y="819545"/>
                    <a:pt x="113708" y="805831"/>
                  </a:cubicBezTo>
                  <a:cubicBezTo>
                    <a:pt x="108031" y="747778"/>
                    <a:pt x="108510" y="747698"/>
                    <a:pt x="51377" y="732585"/>
                  </a:cubicBezTo>
                  <a:cubicBezTo>
                    <a:pt x="34704" y="728147"/>
                    <a:pt x="18032" y="723749"/>
                    <a:pt x="0" y="718991"/>
                  </a:cubicBezTo>
                  <a:cubicBezTo>
                    <a:pt x="1640" y="693563"/>
                    <a:pt x="2479" y="669054"/>
                    <a:pt x="5317" y="644745"/>
                  </a:cubicBezTo>
                  <a:cubicBezTo>
                    <a:pt x="5877" y="639987"/>
                    <a:pt x="13474" y="633030"/>
                    <a:pt x="18632" y="632231"/>
                  </a:cubicBezTo>
                  <a:cubicBezTo>
                    <a:pt x="46259" y="627953"/>
                    <a:pt x="74086" y="624874"/>
                    <a:pt x="101914" y="622195"/>
                  </a:cubicBezTo>
                  <a:cubicBezTo>
                    <a:pt x="112789" y="621156"/>
                    <a:pt x="119106" y="617437"/>
                    <a:pt x="119905" y="605723"/>
                  </a:cubicBezTo>
                  <a:cubicBezTo>
                    <a:pt x="120345" y="599166"/>
                    <a:pt x="122464" y="592689"/>
                    <a:pt x="123984" y="586212"/>
                  </a:cubicBezTo>
                  <a:cubicBezTo>
                    <a:pt x="133899" y="543391"/>
                    <a:pt x="133859" y="543471"/>
                    <a:pt x="96396" y="519162"/>
                  </a:cubicBezTo>
                  <a:cubicBezTo>
                    <a:pt x="78604" y="507608"/>
                    <a:pt x="61052" y="495653"/>
                    <a:pt x="42381" y="483219"/>
                  </a:cubicBezTo>
                  <a:cubicBezTo>
                    <a:pt x="53496" y="456671"/>
                    <a:pt x="64171" y="431083"/>
                    <a:pt x="75605" y="403616"/>
                  </a:cubicBezTo>
                  <a:cubicBezTo>
                    <a:pt x="106592" y="410572"/>
                    <a:pt x="137017" y="416889"/>
                    <a:pt x="167124" y="424406"/>
                  </a:cubicBezTo>
                  <a:cubicBezTo>
                    <a:pt x="178439" y="427244"/>
                    <a:pt x="185315" y="425925"/>
                    <a:pt x="191393" y="414890"/>
                  </a:cubicBezTo>
                  <a:cubicBezTo>
                    <a:pt x="201268" y="396858"/>
                    <a:pt x="221859" y="379586"/>
                    <a:pt x="221379" y="362474"/>
                  </a:cubicBezTo>
                  <a:cubicBezTo>
                    <a:pt x="220899" y="345362"/>
                    <a:pt x="200228" y="328690"/>
                    <a:pt x="188194" y="312017"/>
                  </a:cubicBezTo>
                  <a:cubicBezTo>
                    <a:pt x="179198" y="299583"/>
                    <a:pt x="169842" y="287468"/>
                    <a:pt x="159447" y="273595"/>
                  </a:cubicBezTo>
                  <a:cubicBezTo>
                    <a:pt x="168963" y="262880"/>
                    <a:pt x="178478" y="252125"/>
                    <a:pt x="187954" y="241330"/>
                  </a:cubicBezTo>
                  <a:cubicBezTo>
                    <a:pt x="197190" y="230854"/>
                    <a:pt x="206306" y="220299"/>
                    <a:pt x="216541" y="208585"/>
                  </a:cubicBezTo>
                  <a:cubicBezTo>
                    <a:pt x="242369" y="224697"/>
                    <a:pt x="268318" y="239490"/>
                    <a:pt x="292626" y="256562"/>
                  </a:cubicBezTo>
                  <a:cubicBezTo>
                    <a:pt x="306820" y="266518"/>
                    <a:pt x="317415" y="265799"/>
                    <a:pt x="328450" y="253604"/>
                  </a:cubicBezTo>
                  <a:cubicBezTo>
                    <a:pt x="329329" y="252604"/>
                    <a:pt x="330529" y="251925"/>
                    <a:pt x="331568" y="251085"/>
                  </a:cubicBezTo>
                  <a:cubicBezTo>
                    <a:pt x="372470" y="218620"/>
                    <a:pt x="372510" y="218580"/>
                    <a:pt x="356237" y="167883"/>
                  </a:cubicBezTo>
                  <a:cubicBezTo>
                    <a:pt x="350360" y="149571"/>
                    <a:pt x="344323" y="131340"/>
                    <a:pt x="337926" y="111789"/>
                  </a:cubicBezTo>
                  <a:cubicBezTo>
                    <a:pt x="362954" y="97356"/>
                    <a:pt x="387543" y="83202"/>
                    <a:pt x="412851" y="68609"/>
                  </a:cubicBezTo>
                  <a:cubicBezTo>
                    <a:pt x="433362" y="93877"/>
                    <a:pt x="453872" y="118306"/>
                    <a:pt x="473304" y="143574"/>
                  </a:cubicBezTo>
                  <a:cubicBezTo>
                    <a:pt x="480621" y="153010"/>
                    <a:pt x="487057" y="155449"/>
                    <a:pt x="498292" y="150451"/>
                  </a:cubicBezTo>
                  <a:cubicBezTo>
                    <a:pt x="517004" y="142095"/>
                    <a:pt x="543671" y="140496"/>
                    <a:pt x="553587" y="126542"/>
                  </a:cubicBezTo>
                  <a:cubicBezTo>
                    <a:pt x="563502" y="112628"/>
                    <a:pt x="557065" y="87000"/>
                    <a:pt x="557465" y="66490"/>
                  </a:cubicBezTo>
                  <a:cubicBezTo>
                    <a:pt x="557745" y="50617"/>
                    <a:pt x="557505" y="34744"/>
                    <a:pt x="557505" y="18751"/>
                  </a:cubicBezTo>
                  <a:cubicBezTo>
                    <a:pt x="585692" y="12234"/>
                    <a:pt x="612000" y="6117"/>
                    <a:pt x="638348" y="0"/>
                  </a:cubicBezTo>
                  <a:close/>
                </a:path>
              </a:pathLst>
            </a:custGeom>
            <a:solidFill>
              <a:schemeClr val="accent1"/>
            </a:solidFill>
            <a:ln w="8788" cap="flat">
              <a:noFill/>
              <a:prstDash val="solid"/>
              <a:miter/>
            </a:ln>
          </p:spPr>
          <p:txBody>
            <a:bodyPr rtlCol="0" anchor="ctr"/>
            <a:p>
              <a:endParaRPr lang="ko-KR" altLang="en-US"/>
            </a:p>
          </p:txBody>
        </p:sp>
        <p:sp>
          <p:nvSpPr>
            <p:cNvPr id="106" name="Freeform: Shape 453"/>
            <p:cNvSpPr/>
            <p:nvPr>
              <p:custDataLst>
                <p:tags r:id="rId15"/>
              </p:custDataLst>
            </p:nvPr>
          </p:nvSpPr>
          <p:spPr>
            <a:xfrm>
              <a:off x="9201844" y="5055882"/>
              <a:ext cx="394990" cy="394673"/>
            </a:xfrm>
            <a:custGeom>
              <a:avLst/>
              <a:gdLst>
                <a:gd name="connsiteX0" fmla="*/ 1506364 w 2562218"/>
                <a:gd name="connsiteY0" fmla="*/ 1318537 h 2560160"/>
                <a:gd name="connsiteX1" fmla="*/ 1501790 w 2562218"/>
                <a:gd name="connsiteY1" fmla="*/ 1348793 h 2560160"/>
                <a:gd name="connsiteX2" fmla="*/ 1371051 w 2562218"/>
                <a:gd name="connsiteY2" fmla="*/ 1492991 h 2560160"/>
                <a:gd name="connsiteX3" fmla="*/ 1319564 w 2562218"/>
                <a:gd name="connsiteY3" fmla="*/ 1503386 h 2560160"/>
                <a:gd name="connsiteX4" fmla="*/ 1319564 w 2562218"/>
                <a:gd name="connsiteY4" fmla="*/ 1976337 h 2560160"/>
                <a:gd name="connsiteX5" fmla="*/ 1422210 w 2562218"/>
                <a:gd name="connsiteY5" fmla="*/ 1965990 h 2560160"/>
                <a:gd name="connsiteX6" fmla="*/ 1970307 w 2562218"/>
                <a:gd name="connsiteY6" fmla="*/ 1404015 h 2560160"/>
                <a:gd name="connsiteX7" fmla="*/ 1977849 w 2562218"/>
                <a:gd name="connsiteY7" fmla="*/ 1318537 h 2560160"/>
                <a:gd name="connsiteX8" fmla="*/ 584367 w 2562218"/>
                <a:gd name="connsiteY8" fmla="*/ 1318537 h 2560160"/>
                <a:gd name="connsiteX9" fmla="*/ 591910 w 2562218"/>
                <a:gd name="connsiteY9" fmla="*/ 1404015 h 2560160"/>
                <a:gd name="connsiteX10" fmla="*/ 1140007 w 2562218"/>
                <a:gd name="connsiteY10" fmla="*/ 1965990 h 2560160"/>
                <a:gd name="connsiteX11" fmla="*/ 1242652 w 2562218"/>
                <a:gd name="connsiteY11" fmla="*/ 1976337 h 2560160"/>
                <a:gd name="connsiteX12" fmla="*/ 1242652 w 2562218"/>
                <a:gd name="connsiteY12" fmla="*/ 1503386 h 2560160"/>
                <a:gd name="connsiteX13" fmla="*/ 1191166 w 2562218"/>
                <a:gd name="connsiteY13" fmla="*/ 1492991 h 2560160"/>
                <a:gd name="connsiteX14" fmla="*/ 1060427 w 2562218"/>
                <a:gd name="connsiteY14" fmla="*/ 1348793 h 2560160"/>
                <a:gd name="connsiteX15" fmla="*/ 1055852 w 2562218"/>
                <a:gd name="connsiteY15" fmla="*/ 1318537 h 2560160"/>
                <a:gd name="connsiteX16" fmla="*/ 1281108 w 2562218"/>
                <a:gd name="connsiteY16" fmla="*/ 1121883 h 2560160"/>
                <a:gd name="connsiteX17" fmla="*/ 1122911 w 2562218"/>
                <a:gd name="connsiteY17" fmla="*/ 1280080 h 2560160"/>
                <a:gd name="connsiteX18" fmla="*/ 1281108 w 2562218"/>
                <a:gd name="connsiteY18" fmla="*/ 1438277 h 2560160"/>
                <a:gd name="connsiteX19" fmla="*/ 1439305 w 2562218"/>
                <a:gd name="connsiteY19" fmla="*/ 1280080 h 2560160"/>
                <a:gd name="connsiteX20" fmla="*/ 1281108 w 2562218"/>
                <a:gd name="connsiteY20" fmla="*/ 1121883 h 2560160"/>
                <a:gd name="connsiteX21" fmla="*/ 1319564 w 2562218"/>
                <a:gd name="connsiteY21" fmla="*/ 583823 h 2560160"/>
                <a:gd name="connsiteX22" fmla="*/ 1319564 w 2562218"/>
                <a:gd name="connsiteY22" fmla="*/ 1056774 h 2560160"/>
                <a:gd name="connsiteX23" fmla="*/ 1371051 w 2562218"/>
                <a:gd name="connsiteY23" fmla="*/ 1067169 h 2560160"/>
                <a:gd name="connsiteX24" fmla="*/ 1501790 w 2562218"/>
                <a:gd name="connsiteY24" fmla="*/ 1211367 h 2560160"/>
                <a:gd name="connsiteX25" fmla="*/ 1506364 w 2562218"/>
                <a:gd name="connsiteY25" fmla="*/ 1241625 h 2560160"/>
                <a:gd name="connsiteX26" fmla="*/ 1977849 w 2562218"/>
                <a:gd name="connsiteY26" fmla="*/ 1241625 h 2560160"/>
                <a:gd name="connsiteX27" fmla="*/ 1970307 w 2562218"/>
                <a:gd name="connsiteY27" fmla="*/ 1156145 h 2560160"/>
                <a:gd name="connsiteX28" fmla="*/ 1422210 w 2562218"/>
                <a:gd name="connsiteY28" fmla="*/ 594170 h 2560160"/>
                <a:gd name="connsiteX29" fmla="*/ 1242652 w 2562218"/>
                <a:gd name="connsiteY29" fmla="*/ 583823 h 2560160"/>
                <a:gd name="connsiteX30" fmla="*/ 1140007 w 2562218"/>
                <a:gd name="connsiteY30" fmla="*/ 594170 h 2560160"/>
                <a:gd name="connsiteX31" fmla="*/ 591910 w 2562218"/>
                <a:gd name="connsiteY31" fmla="*/ 1156145 h 2560160"/>
                <a:gd name="connsiteX32" fmla="*/ 584367 w 2562218"/>
                <a:gd name="connsiteY32" fmla="*/ 1241625 h 2560160"/>
                <a:gd name="connsiteX33" fmla="*/ 1055852 w 2562218"/>
                <a:gd name="connsiteY33" fmla="*/ 1241625 h 2560160"/>
                <a:gd name="connsiteX34" fmla="*/ 1060427 w 2562218"/>
                <a:gd name="connsiteY34" fmla="*/ 1211367 h 2560160"/>
                <a:gd name="connsiteX35" fmla="*/ 1191166 w 2562218"/>
                <a:gd name="connsiteY35" fmla="*/ 1067169 h 2560160"/>
                <a:gd name="connsiteX36" fmla="*/ 1242652 w 2562218"/>
                <a:gd name="connsiteY36" fmla="*/ 1056774 h 2560160"/>
                <a:gd name="connsiteX37" fmla="*/ 1224583 w 2562218"/>
                <a:gd name="connsiteY37" fmla="*/ 861 h 2560160"/>
                <a:gd name="connsiteX38" fmla="*/ 1275519 w 2562218"/>
                <a:gd name="connsiteY38" fmla="*/ 42161 h 2560160"/>
                <a:gd name="connsiteX39" fmla="*/ 1325768 w 2562218"/>
                <a:gd name="connsiteY39" fmla="*/ 218379 h 2560160"/>
                <a:gd name="connsiteX40" fmla="*/ 1453805 w 2562218"/>
                <a:gd name="connsiteY40" fmla="*/ 290657 h 2560160"/>
                <a:gd name="connsiteX41" fmla="*/ 1495105 w 2562218"/>
                <a:gd name="connsiteY41" fmla="*/ 254863 h 2560160"/>
                <a:gd name="connsiteX42" fmla="*/ 1591474 w 2562218"/>
                <a:gd name="connsiteY42" fmla="*/ 91723 h 2560160"/>
                <a:gd name="connsiteX43" fmla="*/ 1669259 w 2562218"/>
                <a:gd name="connsiteY43" fmla="*/ 59371 h 2560160"/>
                <a:gd name="connsiteX44" fmla="*/ 1746353 w 2562218"/>
                <a:gd name="connsiteY44" fmla="*/ 183962 h 2560160"/>
                <a:gd name="connsiteX45" fmla="*/ 1727078 w 2562218"/>
                <a:gd name="connsiteY45" fmla="*/ 340909 h 2560160"/>
                <a:gd name="connsiteX46" fmla="*/ 1727078 w 2562218"/>
                <a:gd name="connsiteY46" fmla="*/ 357429 h 2560160"/>
                <a:gd name="connsiteX47" fmla="*/ 1866815 w 2562218"/>
                <a:gd name="connsiteY47" fmla="*/ 419381 h 2560160"/>
                <a:gd name="connsiteX48" fmla="*/ 2020320 w 2562218"/>
                <a:gd name="connsiteY48" fmla="*/ 304425 h 2560160"/>
                <a:gd name="connsiteX49" fmla="*/ 2113243 w 2562218"/>
                <a:gd name="connsiteY49" fmla="*/ 305802 h 2560160"/>
                <a:gd name="connsiteX50" fmla="*/ 2127702 w 2562218"/>
                <a:gd name="connsiteY50" fmla="*/ 318193 h 2560160"/>
                <a:gd name="connsiteX51" fmla="*/ 2143534 w 2562218"/>
                <a:gd name="connsiteY51" fmla="*/ 424197 h 2560160"/>
                <a:gd name="connsiteX52" fmla="*/ 2058865 w 2562218"/>
                <a:gd name="connsiteY52" fmla="*/ 574947 h 2560160"/>
                <a:gd name="connsiteX53" fmla="*/ 2070569 w 2562218"/>
                <a:gd name="connsiteY53" fmla="*/ 672693 h 2560160"/>
                <a:gd name="connsiteX54" fmla="*/ 2160053 w 2562218"/>
                <a:gd name="connsiteY54" fmla="*/ 708487 h 2560160"/>
                <a:gd name="connsiteX55" fmla="*/ 2341091 w 2562218"/>
                <a:gd name="connsiteY55" fmla="*/ 660993 h 2560160"/>
                <a:gd name="connsiteX56" fmla="*/ 2418189 w 2562218"/>
                <a:gd name="connsiteY56" fmla="*/ 690590 h 2560160"/>
                <a:gd name="connsiteX57" fmla="*/ 2441592 w 2562218"/>
                <a:gd name="connsiteY57" fmla="*/ 736710 h 2560160"/>
                <a:gd name="connsiteX58" fmla="*/ 2422317 w 2562218"/>
                <a:gd name="connsiteY58" fmla="*/ 804855 h 2560160"/>
                <a:gd name="connsiteX59" fmla="*/ 2267439 w 2562218"/>
                <a:gd name="connsiteY59" fmla="*/ 928073 h 2560160"/>
                <a:gd name="connsiteX60" fmla="*/ 2239903 w 2562218"/>
                <a:gd name="connsiteY60" fmla="*/ 1003103 h 2560160"/>
                <a:gd name="connsiteX61" fmla="*/ 2248164 w 2562218"/>
                <a:gd name="connsiteY61" fmla="*/ 1033390 h 2560160"/>
                <a:gd name="connsiteX62" fmla="*/ 2311490 w 2562218"/>
                <a:gd name="connsiteY62" fmla="*/ 1087771 h 2560160"/>
                <a:gd name="connsiteX63" fmla="*/ 2498725 w 2562218"/>
                <a:gd name="connsiteY63" fmla="*/ 1113239 h 2560160"/>
                <a:gd name="connsiteX64" fmla="*/ 2559299 w 2562218"/>
                <a:gd name="connsiteY64" fmla="*/ 1173127 h 2560160"/>
                <a:gd name="connsiteX65" fmla="*/ 2561364 w 2562218"/>
                <a:gd name="connsiteY65" fmla="*/ 1226818 h 2560160"/>
                <a:gd name="connsiteX66" fmla="*/ 2517309 w 2562218"/>
                <a:gd name="connsiteY66" fmla="*/ 1278444 h 2560160"/>
                <a:gd name="connsiteX67" fmla="*/ 2341091 w 2562218"/>
                <a:gd name="connsiteY67" fmla="*/ 1328693 h 2560160"/>
                <a:gd name="connsiteX68" fmla="*/ 2269503 w 2562218"/>
                <a:gd name="connsiteY68" fmla="*/ 1447778 h 2560160"/>
                <a:gd name="connsiteX69" fmla="*/ 2305984 w 2562218"/>
                <a:gd name="connsiteY69" fmla="*/ 1495966 h 2560160"/>
                <a:gd name="connsiteX70" fmla="*/ 2467747 w 2562218"/>
                <a:gd name="connsiteY70" fmla="*/ 1590957 h 2560160"/>
                <a:gd name="connsiteX71" fmla="*/ 2502854 w 2562218"/>
                <a:gd name="connsiteY71" fmla="*/ 1672871 h 2560160"/>
                <a:gd name="connsiteX72" fmla="*/ 2501476 w 2562218"/>
                <a:gd name="connsiteY72" fmla="*/ 1681132 h 2560160"/>
                <a:gd name="connsiteX73" fmla="*/ 2404421 w 2562218"/>
                <a:gd name="connsiteY73" fmla="*/ 1750655 h 2560160"/>
                <a:gd name="connsiteX74" fmla="*/ 2235083 w 2562218"/>
                <a:gd name="connsiteY74" fmla="*/ 1729316 h 2560160"/>
                <a:gd name="connsiteX75" fmla="*/ 2149727 w 2562218"/>
                <a:gd name="connsiteY75" fmla="*/ 1773372 h 2560160"/>
                <a:gd name="connsiteX76" fmla="*/ 2148350 w 2562218"/>
                <a:gd name="connsiteY76" fmla="*/ 1875247 h 2560160"/>
                <a:gd name="connsiteX77" fmla="*/ 2257800 w 2562218"/>
                <a:gd name="connsiteY77" fmla="*/ 2019800 h 2560160"/>
                <a:gd name="connsiteX78" fmla="*/ 2257800 w 2562218"/>
                <a:gd name="connsiteY78" fmla="*/ 2114104 h 2560160"/>
                <a:gd name="connsiteX79" fmla="*/ 2253671 w 2562218"/>
                <a:gd name="connsiteY79" fmla="*/ 2118923 h 2560160"/>
                <a:gd name="connsiteX80" fmla="*/ 2135273 w 2562218"/>
                <a:gd name="connsiteY80" fmla="*/ 2142327 h 2560160"/>
                <a:gd name="connsiteX81" fmla="*/ 1988655 w 2562218"/>
                <a:gd name="connsiteY81" fmla="*/ 2059726 h 2560160"/>
                <a:gd name="connsiteX82" fmla="*/ 1888154 w 2562218"/>
                <a:gd name="connsiteY82" fmla="*/ 2074181 h 2560160"/>
                <a:gd name="connsiteX83" fmla="*/ 1855802 w 2562218"/>
                <a:gd name="connsiteY83" fmla="*/ 2165043 h 2560160"/>
                <a:gd name="connsiteX84" fmla="*/ 1903296 w 2562218"/>
                <a:gd name="connsiteY84" fmla="*/ 2348145 h 2560160"/>
                <a:gd name="connsiteX85" fmla="*/ 1876451 w 2562218"/>
                <a:gd name="connsiteY85" fmla="*/ 2416981 h 2560160"/>
                <a:gd name="connsiteX86" fmla="*/ 1828266 w 2562218"/>
                <a:gd name="connsiteY86" fmla="*/ 2441762 h 2560160"/>
                <a:gd name="connsiteX87" fmla="*/ 1755992 w 2562218"/>
                <a:gd name="connsiteY87" fmla="*/ 2421801 h 2560160"/>
                <a:gd name="connsiteX88" fmla="*/ 1642413 w 2562218"/>
                <a:gd name="connsiteY88" fmla="*/ 2277935 h 2560160"/>
                <a:gd name="connsiteX89" fmla="*/ 1495792 w 2562218"/>
                <a:gd name="connsiteY89" fmla="*/ 2265544 h 2560160"/>
                <a:gd name="connsiteX90" fmla="*/ 1476518 w 2562218"/>
                <a:gd name="connsiteY90" fmla="*/ 2304090 h 2560160"/>
                <a:gd name="connsiteX91" fmla="*/ 1450363 w 2562218"/>
                <a:gd name="connsiteY91" fmla="*/ 2493388 h 2560160"/>
                <a:gd name="connsiteX92" fmla="*/ 1400801 w 2562218"/>
                <a:gd name="connsiteY92" fmla="*/ 2560160 h 2560160"/>
                <a:gd name="connsiteX93" fmla="*/ 1317510 w 2562218"/>
                <a:gd name="connsiteY93" fmla="*/ 2560160 h 2560160"/>
                <a:gd name="connsiteX94" fmla="*/ 1281026 w 2562218"/>
                <a:gd name="connsiteY94" fmla="*/ 2509221 h 2560160"/>
                <a:gd name="connsiteX95" fmla="*/ 1229399 w 2562218"/>
                <a:gd name="connsiteY95" fmla="*/ 2326806 h 2560160"/>
                <a:gd name="connsiteX96" fmla="*/ 1168138 w 2562218"/>
                <a:gd name="connsiteY96" fmla="*/ 2273115 h 2560160"/>
                <a:gd name="connsiteX97" fmla="*/ 1130966 w 2562218"/>
                <a:gd name="connsiteY97" fmla="*/ 2268986 h 2560160"/>
                <a:gd name="connsiteX98" fmla="*/ 1067636 w 2562218"/>
                <a:gd name="connsiteY98" fmla="*/ 2304090 h 2560160"/>
                <a:gd name="connsiteX99" fmla="*/ 1051804 w 2562218"/>
                <a:gd name="connsiteY99" fmla="*/ 2330935 h 2560160"/>
                <a:gd name="connsiteX100" fmla="*/ 965074 w 2562218"/>
                <a:gd name="connsiteY100" fmla="*/ 2477556 h 2560160"/>
                <a:gd name="connsiteX101" fmla="*/ 899680 w 2562218"/>
                <a:gd name="connsiteY101" fmla="*/ 2504401 h 2560160"/>
                <a:gd name="connsiteX102" fmla="*/ 846676 w 2562218"/>
                <a:gd name="connsiteY102" fmla="*/ 2486504 h 2560160"/>
                <a:gd name="connsiteX103" fmla="*/ 810883 w 2562218"/>
                <a:gd name="connsiteY103" fmla="*/ 2419733 h 2560160"/>
                <a:gd name="connsiteX104" fmla="*/ 833595 w 2562218"/>
                <a:gd name="connsiteY104" fmla="*/ 2231815 h 2560160"/>
                <a:gd name="connsiteX105" fmla="*/ 781969 w 2562218"/>
                <a:gd name="connsiteY105" fmla="*/ 2144391 h 2560160"/>
                <a:gd name="connsiteX106" fmla="*/ 686291 w 2562218"/>
                <a:gd name="connsiteY106" fmla="*/ 2149211 h 2560160"/>
                <a:gd name="connsiteX107" fmla="*/ 552061 w 2562218"/>
                <a:gd name="connsiteY107" fmla="*/ 2251089 h 2560160"/>
                <a:gd name="connsiteX108" fmla="*/ 432976 w 2562218"/>
                <a:gd name="connsiteY108" fmla="*/ 2244205 h 2560160"/>
                <a:gd name="connsiteX109" fmla="*/ 422650 w 2562218"/>
                <a:gd name="connsiteY109" fmla="*/ 2233879 h 2560160"/>
                <a:gd name="connsiteX110" fmla="*/ 412327 w 2562218"/>
                <a:gd name="connsiteY110" fmla="*/ 2151275 h 2560160"/>
                <a:gd name="connsiteX111" fmla="*/ 501812 w 2562218"/>
                <a:gd name="connsiteY111" fmla="*/ 1991577 h 2560160"/>
                <a:gd name="connsiteX112" fmla="*/ 516954 w 2562218"/>
                <a:gd name="connsiteY112" fmla="*/ 1942706 h 2560160"/>
                <a:gd name="connsiteX113" fmla="*/ 396491 w 2562218"/>
                <a:gd name="connsiteY113" fmla="*/ 1856663 h 2560160"/>
                <a:gd name="connsiteX114" fmla="*/ 211325 w 2562218"/>
                <a:gd name="connsiteY114" fmla="*/ 1904847 h 2560160"/>
                <a:gd name="connsiteX115" fmla="*/ 152128 w 2562218"/>
                <a:gd name="connsiteY115" fmla="*/ 1884886 h 2560160"/>
                <a:gd name="connsiteX116" fmla="*/ 122527 w 2562218"/>
                <a:gd name="connsiteY116" fmla="*/ 1832569 h 2560160"/>
                <a:gd name="connsiteX117" fmla="*/ 142492 w 2562218"/>
                <a:gd name="connsiteY117" fmla="*/ 1755475 h 2560160"/>
                <a:gd name="connsiteX118" fmla="*/ 279474 w 2562218"/>
                <a:gd name="connsiteY118" fmla="*/ 1646716 h 2560160"/>
                <a:gd name="connsiteX119" fmla="*/ 315955 w 2562218"/>
                <a:gd name="connsiteY119" fmla="*/ 1535889 h 2560160"/>
                <a:gd name="connsiteX120" fmla="*/ 242303 w 2562218"/>
                <a:gd name="connsiteY120" fmla="*/ 1473936 h 2560160"/>
                <a:gd name="connsiteX121" fmla="*/ 69523 w 2562218"/>
                <a:gd name="connsiteY121" fmla="*/ 1450533 h 2560160"/>
                <a:gd name="connsiteX122" fmla="*/ 1378 w 2562218"/>
                <a:gd name="connsiteY122" fmla="*/ 1402349 h 2560160"/>
                <a:gd name="connsiteX123" fmla="*/ 0 w 2562218"/>
                <a:gd name="connsiteY123" fmla="*/ 1316993 h 2560160"/>
                <a:gd name="connsiteX124" fmla="*/ 50253 w 2562218"/>
                <a:gd name="connsiteY124" fmla="*/ 1280509 h 2560160"/>
                <a:gd name="connsiteX125" fmla="*/ 226470 w 2562218"/>
                <a:gd name="connsiteY125" fmla="*/ 1230947 h 2560160"/>
                <a:gd name="connsiteX126" fmla="*/ 287045 w 2562218"/>
                <a:gd name="connsiteY126" fmla="*/ 1163488 h 2560160"/>
                <a:gd name="connsiteX127" fmla="*/ 290487 w 2562218"/>
                <a:gd name="connsiteY127" fmla="*/ 1134578 h 2560160"/>
                <a:gd name="connsiteX128" fmla="*/ 252629 w 2562218"/>
                <a:gd name="connsiteY128" fmla="*/ 1064368 h 2560160"/>
                <a:gd name="connsiteX129" fmla="*/ 92930 w 2562218"/>
                <a:gd name="connsiteY129" fmla="*/ 970751 h 2560160"/>
                <a:gd name="connsiteX130" fmla="*/ 58511 w 2562218"/>
                <a:gd name="connsiteY130" fmla="*/ 886773 h 2560160"/>
                <a:gd name="connsiteX131" fmla="*/ 61953 w 2562218"/>
                <a:gd name="connsiteY131" fmla="*/ 875069 h 2560160"/>
                <a:gd name="connsiteX132" fmla="*/ 152815 w 2562218"/>
                <a:gd name="connsiteY132" fmla="*/ 812430 h 2560160"/>
                <a:gd name="connsiteX133" fmla="*/ 322152 w 2562218"/>
                <a:gd name="connsiteY133" fmla="*/ 831704 h 2560160"/>
                <a:gd name="connsiteX134" fmla="*/ 408885 w 2562218"/>
                <a:gd name="connsiteY134" fmla="*/ 791778 h 2560160"/>
                <a:gd name="connsiteX135" fmla="*/ 402001 w 2562218"/>
                <a:gd name="connsiteY135" fmla="*/ 674070 h 2560160"/>
                <a:gd name="connsiteX136" fmla="*/ 296681 w 2562218"/>
                <a:gd name="connsiteY136" fmla="*/ 534333 h 2560160"/>
                <a:gd name="connsiteX137" fmla="*/ 296681 w 2562218"/>
                <a:gd name="connsiteY137" fmla="*/ 456552 h 2560160"/>
                <a:gd name="connsiteX138" fmla="*/ 331100 w 2562218"/>
                <a:gd name="connsiteY138" fmla="*/ 418003 h 2560160"/>
                <a:gd name="connsiteX139" fmla="*/ 404753 w 2562218"/>
                <a:gd name="connsiteY139" fmla="*/ 409742 h 2560160"/>
                <a:gd name="connsiteX140" fmla="*/ 561009 w 2562218"/>
                <a:gd name="connsiteY140" fmla="*/ 497853 h 2560160"/>
                <a:gd name="connsiteX141" fmla="*/ 700746 w 2562218"/>
                <a:gd name="connsiteY141" fmla="*/ 458617 h 2560160"/>
                <a:gd name="connsiteX142" fmla="*/ 704188 w 2562218"/>
                <a:gd name="connsiteY142" fmla="*/ 398042 h 2560160"/>
                <a:gd name="connsiteX143" fmla="*/ 658755 w 2562218"/>
                <a:gd name="connsiteY143" fmla="*/ 222511 h 2560160"/>
                <a:gd name="connsiteX144" fmla="*/ 691798 w 2562218"/>
                <a:gd name="connsiteY144" fmla="*/ 141285 h 2560160"/>
                <a:gd name="connsiteX145" fmla="*/ 717265 w 2562218"/>
                <a:gd name="connsiteY145" fmla="*/ 127517 h 2560160"/>
                <a:gd name="connsiteX146" fmla="*/ 812256 w 2562218"/>
                <a:gd name="connsiteY146" fmla="*/ 150924 h 2560160"/>
                <a:gd name="connsiteX147" fmla="*/ 921706 w 2562218"/>
                <a:gd name="connsiteY147" fmla="*/ 289970 h 2560160"/>
                <a:gd name="connsiteX148" fmla="*/ 1071078 w 2562218"/>
                <a:gd name="connsiteY148" fmla="*/ 289279 h 2560160"/>
                <a:gd name="connsiteX149" fmla="*/ 1088975 w 2562218"/>
                <a:gd name="connsiteY149" fmla="*/ 225953 h 2560160"/>
                <a:gd name="connsiteX150" fmla="*/ 1111005 w 2562218"/>
                <a:gd name="connsiteY150" fmla="*/ 64877 h 2560160"/>
                <a:gd name="connsiteX151" fmla="*/ 1170889 w 2562218"/>
                <a:gd name="connsiteY151" fmla="*/ 2925 h 2560160"/>
                <a:gd name="connsiteX152" fmla="*/ 1224583 w 2562218"/>
                <a:gd name="connsiteY152" fmla="*/ 861 h 256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2562218" h="2560160">
                  <a:moveTo>
                    <a:pt x="1506364" y="1318537"/>
                  </a:moveTo>
                  <a:lnTo>
                    <a:pt x="1501790" y="1348793"/>
                  </a:lnTo>
                  <a:cubicBezTo>
                    <a:pt x="1481535" y="1413912"/>
                    <a:pt x="1433252" y="1466683"/>
                    <a:pt x="1371051" y="1492991"/>
                  </a:cubicBezTo>
                  <a:lnTo>
                    <a:pt x="1319564" y="1503386"/>
                  </a:lnTo>
                  <a:lnTo>
                    <a:pt x="1319564" y="1976337"/>
                  </a:lnTo>
                  <a:lnTo>
                    <a:pt x="1422210" y="1965990"/>
                  </a:lnTo>
                  <a:cubicBezTo>
                    <a:pt x="1701369" y="1908865"/>
                    <a:pt x="1920009" y="1685600"/>
                    <a:pt x="1970307" y="1404015"/>
                  </a:cubicBezTo>
                  <a:lnTo>
                    <a:pt x="1977849" y="1318537"/>
                  </a:lnTo>
                  <a:close/>
                  <a:moveTo>
                    <a:pt x="584367" y="1318537"/>
                  </a:moveTo>
                  <a:lnTo>
                    <a:pt x="591910" y="1404015"/>
                  </a:lnTo>
                  <a:cubicBezTo>
                    <a:pt x="642208" y="1685600"/>
                    <a:pt x="860848" y="1908865"/>
                    <a:pt x="1140007" y="1965990"/>
                  </a:cubicBezTo>
                  <a:lnTo>
                    <a:pt x="1242652" y="1976337"/>
                  </a:lnTo>
                  <a:lnTo>
                    <a:pt x="1242652" y="1503386"/>
                  </a:lnTo>
                  <a:lnTo>
                    <a:pt x="1191166" y="1492991"/>
                  </a:lnTo>
                  <a:cubicBezTo>
                    <a:pt x="1128965" y="1466683"/>
                    <a:pt x="1080681" y="1413912"/>
                    <a:pt x="1060427" y="1348793"/>
                  </a:cubicBezTo>
                  <a:lnTo>
                    <a:pt x="1055852" y="1318537"/>
                  </a:lnTo>
                  <a:close/>
                  <a:moveTo>
                    <a:pt x="1281108" y="1121883"/>
                  </a:moveTo>
                  <a:cubicBezTo>
                    <a:pt x="1193738" y="1121883"/>
                    <a:pt x="1122911" y="1192710"/>
                    <a:pt x="1122911" y="1280080"/>
                  </a:cubicBezTo>
                  <a:cubicBezTo>
                    <a:pt x="1122911" y="1367450"/>
                    <a:pt x="1193738" y="1438277"/>
                    <a:pt x="1281108" y="1438277"/>
                  </a:cubicBezTo>
                  <a:cubicBezTo>
                    <a:pt x="1368478" y="1438277"/>
                    <a:pt x="1439305" y="1367450"/>
                    <a:pt x="1439305" y="1280080"/>
                  </a:cubicBezTo>
                  <a:cubicBezTo>
                    <a:pt x="1439305" y="1192710"/>
                    <a:pt x="1368478" y="1121883"/>
                    <a:pt x="1281108" y="1121883"/>
                  </a:cubicBezTo>
                  <a:close/>
                  <a:moveTo>
                    <a:pt x="1319564" y="583823"/>
                  </a:moveTo>
                  <a:lnTo>
                    <a:pt x="1319564" y="1056774"/>
                  </a:lnTo>
                  <a:lnTo>
                    <a:pt x="1371051" y="1067169"/>
                  </a:lnTo>
                  <a:cubicBezTo>
                    <a:pt x="1433252" y="1093478"/>
                    <a:pt x="1481535" y="1146248"/>
                    <a:pt x="1501790" y="1211367"/>
                  </a:cubicBezTo>
                  <a:lnTo>
                    <a:pt x="1506364" y="1241625"/>
                  </a:lnTo>
                  <a:lnTo>
                    <a:pt x="1977849" y="1241625"/>
                  </a:lnTo>
                  <a:lnTo>
                    <a:pt x="1970307" y="1156145"/>
                  </a:lnTo>
                  <a:cubicBezTo>
                    <a:pt x="1920009" y="874560"/>
                    <a:pt x="1701369" y="651295"/>
                    <a:pt x="1422210" y="594170"/>
                  </a:cubicBezTo>
                  <a:close/>
                  <a:moveTo>
                    <a:pt x="1242652" y="583823"/>
                  </a:moveTo>
                  <a:lnTo>
                    <a:pt x="1140007" y="594170"/>
                  </a:lnTo>
                  <a:cubicBezTo>
                    <a:pt x="860848" y="651295"/>
                    <a:pt x="642208" y="874560"/>
                    <a:pt x="591910" y="1156145"/>
                  </a:cubicBezTo>
                  <a:lnTo>
                    <a:pt x="584367" y="1241625"/>
                  </a:lnTo>
                  <a:lnTo>
                    <a:pt x="1055852" y="1241625"/>
                  </a:lnTo>
                  <a:lnTo>
                    <a:pt x="1060427" y="1211367"/>
                  </a:lnTo>
                  <a:cubicBezTo>
                    <a:pt x="1080681" y="1146248"/>
                    <a:pt x="1128965" y="1093478"/>
                    <a:pt x="1191166" y="1067169"/>
                  </a:cubicBezTo>
                  <a:lnTo>
                    <a:pt x="1242652" y="1056774"/>
                  </a:lnTo>
                  <a:close/>
                  <a:moveTo>
                    <a:pt x="1224583" y="861"/>
                  </a:moveTo>
                  <a:cubicBezTo>
                    <a:pt x="1250738" y="2238"/>
                    <a:pt x="1268639" y="16002"/>
                    <a:pt x="1275519" y="42161"/>
                  </a:cubicBezTo>
                  <a:cubicBezTo>
                    <a:pt x="1292042" y="100671"/>
                    <a:pt x="1309248" y="159868"/>
                    <a:pt x="1325768" y="218379"/>
                  </a:cubicBezTo>
                  <a:cubicBezTo>
                    <a:pt x="1342978" y="278266"/>
                    <a:pt x="1392540" y="306489"/>
                    <a:pt x="1453805" y="290657"/>
                  </a:cubicBezTo>
                  <a:cubicBezTo>
                    <a:pt x="1473766" y="285837"/>
                    <a:pt x="1485466" y="271382"/>
                    <a:pt x="1495105" y="254863"/>
                  </a:cubicBezTo>
                  <a:cubicBezTo>
                    <a:pt x="1526770" y="200482"/>
                    <a:pt x="1559122" y="146104"/>
                    <a:pt x="1591474" y="91723"/>
                  </a:cubicBezTo>
                  <a:cubicBezTo>
                    <a:pt x="1612126" y="56616"/>
                    <a:pt x="1630023" y="49045"/>
                    <a:pt x="1669259" y="59371"/>
                  </a:cubicBezTo>
                  <a:cubicBezTo>
                    <a:pt x="1747730" y="79332"/>
                    <a:pt x="1758056" y="96542"/>
                    <a:pt x="1746353" y="183962"/>
                  </a:cubicBezTo>
                  <a:cubicBezTo>
                    <a:pt x="1739469" y="236279"/>
                    <a:pt x="1733275" y="288592"/>
                    <a:pt x="1727078" y="340909"/>
                  </a:cubicBezTo>
                  <a:cubicBezTo>
                    <a:pt x="1726391" y="346412"/>
                    <a:pt x="1726391" y="351922"/>
                    <a:pt x="1727078" y="357429"/>
                  </a:cubicBezTo>
                  <a:cubicBezTo>
                    <a:pt x="1736027" y="413184"/>
                    <a:pt x="1820695" y="451733"/>
                    <a:pt x="1866815" y="419381"/>
                  </a:cubicBezTo>
                  <a:cubicBezTo>
                    <a:pt x="1919128" y="382210"/>
                    <a:pt x="1969381" y="342970"/>
                    <a:pt x="2020320" y="304425"/>
                  </a:cubicBezTo>
                  <a:cubicBezTo>
                    <a:pt x="2057488" y="276202"/>
                    <a:pt x="2076075" y="276893"/>
                    <a:pt x="2113243" y="305802"/>
                  </a:cubicBezTo>
                  <a:cubicBezTo>
                    <a:pt x="2118066" y="309931"/>
                    <a:pt x="2122882" y="313373"/>
                    <a:pt x="2127702" y="318193"/>
                  </a:cubicBezTo>
                  <a:cubicBezTo>
                    <a:pt x="2171066" y="359493"/>
                    <a:pt x="2173134" y="371884"/>
                    <a:pt x="2143534" y="424197"/>
                  </a:cubicBezTo>
                  <a:cubicBezTo>
                    <a:pt x="2115311" y="474449"/>
                    <a:pt x="2088466" y="525385"/>
                    <a:pt x="2058865" y="574947"/>
                  </a:cubicBezTo>
                  <a:cubicBezTo>
                    <a:pt x="2037527" y="611431"/>
                    <a:pt x="2047166" y="641719"/>
                    <a:pt x="2070569" y="672693"/>
                  </a:cubicBezTo>
                  <a:cubicBezTo>
                    <a:pt x="2093972" y="703671"/>
                    <a:pt x="2120818" y="718813"/>
                    <a:pt x="2160053" y="708487"/>
                  </a:cubicBezTo>
                  <a:cubicBezTo>
                    <a:pt x="2220628" y="692654"/>
                    <a:pt x="2281203" y="677512"/>
                    <a:pt x="2341091" y="660993"/>
                  </a:cubicBezTo>
                  <a:cubicBezTo>
                    <a:pt x="2379640" y="650667"/>
                    <a:pt x="2396850" y="656860"/>
                    <a:pt x="2418189" y="690590"/>
                  </a:cubicBezTo>
                  <a:cubicBezTo>
                    <a:pt x="2427824" y="705048"/>
                    <a:pt x="2436082" y="720190"/>
                    <a:pt x="2441592" y="736710"/>
                  </a:cubicBezTo>
                  <a:cubicBezTo>
                    <a:pt x="2451918" y="766310"/>
                    <a:pt x="2447095" y="784894"/>
                    <a:pt x="2422317" y="804855"/>
                  </a:cubicBezTo>
                  <a:cubicBezTo>
                    <a:pt x="2370691" y="846159"/>
                    <a:pt x="2319752" y="887460"/>
                    <a:pt x="2267439" y="928073"/>
                  </a:cubicBezTo>
                  <a:cubicBezTo>
                    <a:pt x="2241280" y="948034"/>
                    <a:pt x="2234396" y="972815"/>
                    <a:pt x="2239903" y="1003103"/>
                  </a:cubicBezTo>
                  <a:cubicBezTo>
                    <a:pt x="2241967" y="1013429"/>
                    <a:pt x="2245409" y="1023064"/>
                    <a:pt x="2248164" y="1033390"/>
                  </a:cubicBezTo>
                  <a:cubicBezTo>
                    <a:pt x="2257113" y="1065745"/>
                    <a:pt x="2278452" y="1083639"/>
                    <a:pt x="2311490" y="1087771"/>
                  </a:cubicBezTo>
                  <a:cubicBezTo>
                    <a:pt x="2374133" y="1096033"/>
                    <a:pt x="2436772" y="1104978"/>
                    <a:pt x="2498725" y="1113239"/>
                  </a:cubicBezTo>
                  <a:cubicBezTo>
                    <a:pt x="2535896" y="1118059"/>
                    <a:pt x="2555167" y="1135956"/>
                    <a:pt x="2559299" y="1173127"/>
                  </a:cubicBezTo>
                  <a:cubicBezTo>
                    <a:pt x="2561364" y="1191024"/>
                    <a:pt x="2563428" y="1208921"/>
                    <a:pt x="2561364" y="1226818"/>
                  </a:cubicBezTo>
                  <a:cubicBezTo>
                    <a:pt x="2557922" y="1255041"/>
                    <a:pt x="2543467" y="1270873"/>
                    <a:pt x="2517309" y="1278444"/>
                  </a:cubicBezTo>
                  <a:cubicBezTo>
                    <a:pt x="2458798" y="1294964"/>
                    <a:pt x="2399601" y="1311483"/>
                    <a:pt x="2341091" y="1328693"/>
                  </a:cubicBezTo>
                  <a:cubicBezTo>
                    <a:pt x="2283958" y="1345212"/>
                    <a:pt x="2257800" y="1388581"/>
                    <a:pt x="2269503" y="1447778"/>
                  </a:cubicBezTo>
                  <a:cubicBezTo>
                    <a:pt x="2273632" y="1470494"/>
                    <a:pt x="2286709" y="1484949"/>
                    <a:pt x="2305984" y="1495966"/>
                  </a:cubicBezTo>
                  <a:cubicBezTo>
                    <a:pt x="2359678" y="1527631"/>
                    <a:pt x="2413365" y="1559292"/>
                    <a:pt x="2467747" y="1590957"/>
                  </a:cubicBezTo>
                  <a:cubicBezTo>
                    <a:pt x="2507673" y="1614360"/>
                    <a:pt x="2513867" y="1628128"/>
                    <a:pt x="2502854" y="1672871"/>
                  </a:cubicBezTo>
                  <a:cubicBezTo>
                    <a:pt x="2502167" y="1675626"/>
                    <a:pt x="2502167" y="1678377"/>
                    <a:pt x="2501476" y="1681132"/>
                  </a:cubicBezTo>
                  <a:cubicBezTo>
                    <a:pt x="2484957" y="1735510"/>
                    <a:pt x="2466369" y="1762359"/>
                    <a:pt x="2404421" y="1750655"/>
                  </a:cubicBezTo>
                  <a:cubicBezTo>
                    <a:pt x="2348662" y="1739639"/>
                    <a:pt x="2291529" y="1737578"/>
                    <a:pt x="2235083" y="1729316"/>
                  </a:cubicBezTo>
                  <a:cubicBezTo>
                    <a:pt x="2195160" y="1723810"/>
                    <a:pt x="2169002" y="1739639"/>
                    <a:pt x="2149727" y="1773372"/>
                  </a:cubicBezTo>
                  <a:cubicBezTo>
                    <a:pt x="2129766" y="1807788"/>
                    <a:pt x="2120818" y="1840140"/>
                    <a:pt x="2148350" y="1875247"/>
                  </a:cubicBezTo>
                  <a:cubicBezTo>
                    <a:pt x="2185521" y="1922744"/>
                    <a:pt x="2221319" y="1971615"/>
                    <a:pt x="2257800" y="2019800"/>
                  </a:cubicBezTo>
                  <a:cubicBezTo>
                    <a:pt x="2288087" y="2059036"/>
                    <a:pt x="2288087" y="2074872"/>
                    <a:pt x="2257800" y="2114104"/>
                  </a:cubicBezTo>
                  <a:cubicBezTo>
                    <a:pt x="2256422" y="2115481"/>
                    <a:pt x="2255048" y="2117546"/>
                    <a:pt x="2253671" y="2118923"/>
                  </a:cubicBezTo>
                  <a:cubicBezTo>
                    <a:pt x="2213744" y="2161601"/>
                    <a:pt x="2197912" y="2180189"/>
                    <a:pt x="2135273" y="2142327"/>
                  </a:cubicBezTo>
                  <a:cubicBezTo>
                    <a:pt x="2087088" y="2113417"/>
                    <a:pt x="2036149" y="2088636"/>
                    <a:pt x="1988655" y="2059726"/>
                  </a:cubicBezTo>
                  <a:cubicBezTo>
                    <a:pt x="1949416" y="2036323"/>
                    <a:pt x="1919128" y="2050087"/>
                    <a:pt x="1888154" y="2074181"/>
                  </a:cubicBezTo>
                  <a:cubicBezTo>
                    <a:pt x="1857180" y="2097584"/>
                    <a:pt x="1844786" y="2125807"/>
                    <a:pt x="1855802" y="2165043"/>
                  </a:cubicBezTo>
                  <a:cubicBezTo>
                    <a:pt x="1873009" y="2225618"/>
                    <a:pt x="1888154" y="2286883"/>
                    <a:pt x="1903296" y="2348145"/>
                  </a:cubicBezTo>
                  <a:cubicBezTo>
                    <a:pt x="1911558" y="2381187"/>
                    <a:pt x="1904677" y="2399084"/>
                    <a:pt x="1876451" y="2416981"/>
                  </a:cubicBezTo>
                  <a:cubicBezTo>
                    <a:pt x="1861309" y="2426617"/>
                    <a:pt x="1845476" y="2435569"/>
                    <a:pt x="1828266" y="2441762"/>
                  </a:cubicBezTo>
                  <a:cubicBezTo>
                    <a:pt x="1797979" y="2452775"/>
                    <a:pt x="1775953" y="2447269"/>
                    <a:pt x="1755992" y="2421801"/>
                  </a:cubicBezTo>
                  <a:cubicBezTo>
                    <a:pt x="1718130" y="2374303"/>
                    <a:pt x="1680271" y="2326119"/>
                    <a:pt x="1642413" y="2277935"/>
                  </a:cubicBezTo>
                  <a:cubicBezTo>
                    <a:pt x="1605929" y="2232502"/>
                    <a:pt x="1539848" y="2226308"/>
                    <a:pt x="1495792" y="2265544"/>
                  </a:cubicBezTo>
                  <a:cubicBezTo>
                    <a:pt x="1484089" y="2275870"/>
                    <a:pt x="1478586" y="2288948"/>
                    <a:pt x="1476518" y="2304090"/>
                  </a:cubicBezTo>
                  <a:cubicBezTo>
                    <a:pt x="1467569" y="2367419"/>
                    <a:pt x="1457243" y="2430059"/>
                    <a:pt x="1450363" y="2493388"/>
                  </a:cubicBezTo>
                  <a:cubicBezTo>
                    <a:pt x="1446230" y="2526431"/>
                    <a:pt x="1433153" y="2549834"/>
                    <a:pt x="1400801" y="2560160"/>
                  </a:cubicBezTo>
                  <a:cubicBezTo>
                    <a:pt x="1373265" y="2560160"/>
                    <a:pt x="1345042" y="2560160"/>
                    <a:pt x="1317510" y="2560160"/>
                  </a:cubicBezTo>
                  <a:cubicBezTo>
                    <a:pt x="1298235" y="2548457"/>
                    <a:pt x="1287223" y="2531247"/>
                    <a:pt x="1281026" y="2509221"/>
                  </a:cubicBezTo>
                  <a:cubicBezTo>
                    <a:pt x="1264506" y="2448646"/>
                    <a:pt x="1245919" y="2388071"/>
                    <a:pt x="1229399" y="2326806"/>
                  </a:cubicBezTo>
                  <a:cubicBezTo>
                    <a:pt x="1220451" y="2294454"/>
                    <a:pt x="1200489" y="2277244"/>
                    <a:pt x="1168138" y="2273115"/>
                  </a:cubicBezTo>
                  <a:cubicBezTo>
                    <a:pt x="1155747" y="2271738"/>
                    <a:pt x="1143357" y="2269673"/>
                    <a:pt x="1130966" y="2268986"/>
                  </a:cubicBezTo>
                  <a:cubicBezTo>
                    <a:pt x="1102056" y="2266918"/>
                    <a:pt x="1082095" y="2279999"/>
                    <a:pt x="1067636" y="2304090"/>
                  </a:cubicBezTo>
                  <a:cubicBezTo>
                    <a:pt x="1062130" y="2313042"/>
                    <a:pt x="1057310" y="2321986"/>
                    <a:pt x="1051804" y="2330935"/>
                  </a:cubicBezTo>
                  <a:cubicBezTo>
                    <a:pt x="1022894" y="2379810"/>
                    <a:pt x="994671" y="2429372"/>
                    <a:pt x="965074" y="2477556"/>
                  </a:cubicBezTo>
                  <a:cubicBezTo>
                    <a:pt x="949242" y="2504401"/>
                    <a:pt x="929968" y="2511285"/>
                    <a:pt x="899680" y="2504401"/>
                  </a:cubicBezTo>
                  <a:cubicBezTo>
                    <a:pt x="881093" y="2500272"/>
                    <a:pt x="863886" y="2494075"/>
                    <a:pt x="846676" y="2486504"/>
                  </a:cubicBezTo>
                  <a:cubicBezTo>
                    <a:pt x="816389" y="2472049"/>
                    <a:pt x="806754" y="2453462"/>
                    <a:pt x="810883" y="2419733"/>
                  </a:cubicBezTo>
                  <a:cubicBezTo>
                    <a:pt x="818453" y="2357093"/>
                    <a:pt x="824647" y="2294454"/>
                    <a:pt x="833595" y="2231815"/>
                  </a:cubicBezTo>
                  <a:cubicBezTo>
                    <a:pt x="839792" y="2187760"/>
                    <a:pt x="816389" y="2163669"/>
                    <a:pt x="781969" y="2144391"/>
                  </a:cubicBezTo>
                  <a:cubicBezTo>
                    <a:pt x="748243" y="2125807"/>
                    <a:pt x="717956" y="2123056"/>
                    <a:pt x="686291" y="2149211"/>
                  </a:cubicBezTo>
                  <a:cubicBezTo>
                    <a:pt x="642236" y="2184318"/>
                    <a:pt x="596116" y="2216669"/>
                    <a:pt x="552061" y="2251089"/>
                  </a:cubicBezTo>
                  <a:cubicBezTo>
                    <a:pt x="507318" y="2286193"/>
                    <a:pt x="488044" y="2293764"/>
                    <a:pt x="432976" y="2244205"/>
                  </a:cubicBezTo>
                  <a:cubicBezTo>
                    <a:pt x="429534" y="2240763"/>
                    <a:pt x="426092" y="2237321"/>
                    <a:pt x="422650" y="2233879"/>
                  </a:cubicBezTo>
                  <a:cubicBezTo>
                    <a:pt x="395804" y="2206343"/>
                    <a:pt x="393049" y="2185005"/>
                    <a:pt x="412327" y="2151275"/>
                  </a:cubicBezTo>
                  <a:cubicBezTo>
                    <a:pt x="441924" y="2098275"/>
                    <a:pt x="472211" y="2044581"/>
                    <a:pt x="501812" y="1991577"/>
                  </a:cubicBezTo>
                  <a:cubicBezTo>
                    <a:pt x="510070" y="1976435"/>
                    <a:pt x="519018" y="1961289"/>
                    <a:pt x="516954" y="1942706"/>
                  </a:cubicBezTo>
                  <a:cubicBezTo>
                    <a:pt x="512134" y="1886950"/>
                    <a:pt x="450185" y="1842895"/>
                    <a:pt x="396491" y="1856663"/>
                  </a:cubicBezTo>
                  <a:cubicBezTo>
                    <a:pt x="334542" y="1872492"/>
                    <a:pt x="272590" y="1888328"/>
                    <a:pt x="211325" y="1904847"/>
                  </a:cubicBezTo>
                  <a:cubicBezTo>
                    <a:pt x="186544" y="1911731"/>
                    <a:pt x="167960" y="1904157"/>
                    <a:pt x="152128" y="1884886"/>
                  </a:cubicBezTo>
                  <a:cubicBezTo>
                    <a:pt x="139050" y="1869050"/>
                    <a:pt x="130789" y="1851153"/>
                    <a:pt x="122527" y="1832569"/>
                  </a:cubicBezTo>
                  <a:cubicBezTo>
                    <a:pt x="108763" y="1800217"/>
                    <a:pt x="114956" y="1776810"/>
                    <a:pt x="142492" y="1755475"/>
                  </a:cubicBezTo>
                  <a:cubicBezTo>
                    <a:pt x="187922" y="1718990"/>
                    <a:pt x="234041" y="1683197"/>
                    <a:pt x="279474" y="1646716"/>
                  </a:cubicBezTo>
                  <a:cubicBezTo>
                    <a:pt x="327658" y="1609544"/>
                    <a:pt x="331787" y="1593708"/>
                    <a:pt x="315955" y="1535889"/>
                  </a:cubicBezTo>
                  <a:cubicBezTo>
                    <a:pt x="304942" y="1498030"/>
                    <a:pt x="282226" y="1478065"/>
                    <a:pt x="242303" y="1473936"/>
                  </a:cubicBezTo>
                  <a:cubicBezTo>
                    <a:pt x="184480" y="1467739"/>
                    <a:pt x="127347" y="1456730"/>
                    <a:pt x="69523" y="1450533"/>
                  </a:cubicBezTo>
                  <a:cubicBezTo>
                    <a:pt x="36485" y="1447091"/>
                    <a:pt x="13081" y="1434014"/>
                    <a:pt x="1378" y="1402349"/>
                  </a:cubicBezTo>
                  <a:cubicBezTo>
                    <a:pt x="0" y="1372748"/>
                    <a:pt x="0" y="1345212"/>
                    <a:pt x="0" y="1316993"/>
                  </a:cubicBezTo>
                  <a:cubicBezTo>
                    <a:pt x="11017" y="1296341"/>
                    <a:pt x="28223" y="1286019"/>
                    <a:pt x="50253" y="1280509"/>
                  </a:cubicBezTo>
                  <a:cubicBezTo>
                    <a:pt x="109450" y="1264676"/>
                    <a:pt x="167273" y="1246779"/>
                    <a:pt x="226470" y="1230947"/>
                  </a:cubicBezTo>
                  <a:cubicBezTo>
                    <a:pt x="262264" y="1221311"/>
                    <a:pt x="283603" y="1201350"/>
                    <a:pt x="287045" y="1163488"/>
                  </a:cubicBezTo>
                  <a:cubicBezTo>
                    <a:pt x="287732" y="1153853"/>
                    <a:pt x="289110" y="1144217"/>
                    <a:pt x="290487" y="1134578"/>
                  </a:cubicBezTo>
                  <a:cubicBezTo>
                    <a:pt x="293929" y="1102226"/>
                    <a:pt x="279474" y="1080197"/>
                    <a:pt x="252629" y="1064368"/>
                  </a:cubicBezTo>
                  <a:cubicBezTo>
                    <a:pt x="198934" y="1033390"/>
                    <a:pt x="145934" y="1001725"/>
                    <a:pt x="92930" y="970751"/>
                  </a:cubicBezTo>
                  <a:cubicBezTo>
                    <a:pt x="53691" y="948034"/>
                    <a:pt x="46811" y="930824"/>
                    <a:pt x="58511" y="886773"/>
                  </a:cubicBezTo>
                  <a:cubicBezTo>
                    <a:pt x="59888" y="882640"/>
                    <a:pt x="60575" y="878511"/>
                    <a:pt x="61953" y="875069"/>
                  </a:cubicBezTo>
                  <a:cubicBezTo>
                    <a:pt x="79162" y="817936"/>
                    <a:pt x="94304" y="806923"/>
                    <a:pt x="152815" y="812430"/>
                  </a:cubicBezTo>
                  <a:cubicBezTo>
                    <a:pt x="209260" y="817936"/>
                    <a:pt x="265706" y="824133"/>
                    <a:pt x="322152" y="831704"/>
                  </a:cubicBezTo>
                  <a:cubicBezTo>
                    <a:pt x="366894" y="837211"/>
                    <a:pt x="386165" y="829636"/>
                    <a:pt x="408885" y="791778"/>
                  </a:cubicBezTo>
                  <a:cubicBezTo>
                    <a:pt x="441233" y="739465"/>
                    <a:pt x="439860" y="722942"/>
                    <a:pt x="402001" y="674070"/>
                  </a:cubicBezTo>
                  <a:cubicBezTo>
                    <a:pt x="366204" y="627951"/>
                    <a:pt x="331100" y="581144"/>
                    <a:pt x="296681" y="534333"/>
                  </a:cubicBezTo>
                  <a:cubicBezTo>
                    <a:pt x="276032" y="506801"/>
                    <a:pt x="276032" y="484085"/>
                    <a:pt x="296681" y="456552"/>
                  </a:cubicBezTo>
                  <a:cubicBezTo>
                    <a:pt x="307007" y="442784"/>
                    <a:pt x="318019" y="429016"/>
                    <a:pt x="331100" y="418003"/>
                  </a:cubicBezTo>
                  <a:cubicBezTo>
                    <a:pt x="357255" y="395978"/>
                    <a:pt x="375156" y="393223"/>
                    <a:pt x="404753" y="409742"/>
                  </a:cubicBezTo>
                  <a:cubicBezTo>
                    <a:pt x="457069" y="438652"/>
                    <a:pt x="510760" y="465497"/>
                    <a:pt x="561009" y="497853"/>
                  </a:cubicBezTo>
                  <a:cubicBezTo>
                    <a:pt x="618832" y="535024"/>
                    <a:pt x="658755" y="510243"/>
                    <a:pt x="700746" y="458617"/>
                  </a:cubicBezTo>
                  <a:cubicBezTo>
                    <a:pt x="714514" y="441407"/>
                    <a:pt x="709694" y="418690"/>
                    <a:pt x="704188" y="398042"/>
                  </a:cubicBezTo>
                  <a:cubicBezTo>
                    <a:pt x="689042" y="339532"/>
                    <a:pt x="673901" y="281022"/>
                    <a:pt x="658755" y="222511"/>
                  </a:cubicBezTo>
                  <a:cubicBezTo>
                    <a:pt x="647742" y="180520"/>
                    <a:pt x="654626" y="163310"/>
                    <a:pt x="691798" y="141285"/>
                  </a:cubicBezTo>
                  <a:cubicBezTo>
                    <a:pt x="700055" y="136465"/>
                    <a:pt x="708317" y="131645"/>
                    <a:pt x="717265" y="127517"/>
                  </a:cubicBezTo>
                  <a:cubicBezTo>
                    <a:pt x="762008" y="106868"/>
                    <a:pt x="781969" y="111684"/>
                    <a:pt x="812256" y="150924"/>
                  </a:cubicBezTo>
                  <a:cubicBezTo>
                    <a:pt x="848741" y="197040"/>
                    <a:pt x="885225" y="243850"/>
                    <a:pt x="921706" y="289970"/>
                  </a:cubicBezTo>
                  <a:cubicBezTo>
                    <a:pt x="956126" y="332648"/>
                    <a:pt x="1036662" y="332648"/>
                    <a:pt x="1071078" y="289279"/>
                  </a:cubicBezTo>
                  <a:cubicBezTo>
                    <a:pt x="1085533" y="270696"/>
                    <a:pt x="1085533" y="247292"/>
                    <a:pt x="1088975" y="225953"/>
                  </a:cubicBezTo>
                  <a:cubicBezTo>
                    <a:pt x="1097237" y="172259"/>
                    <a:pt x="1104121" y="118568"/>
                    <a:pt x="1111005" y="64877"/>
                  </a:cubicBezTo>
                  <a:cubicBezTo>
                    <a:pt x="1116511" y="22200"/>
                    <a:pt x="1128211" y="10496"/>
                    <a:pt x="1170889" y="2925"/>
                  </a:cubicBezTo>
                  <a:cubicBezTo>
                    <a:pt x="1188786" y="-517"/>
                    <a:pt x="1206686" y="-517"/>
                    <a:pt x="1224583" y="861"/>
                  </a:cubicBezTo>
                  <a:close/>
                </a:path>
              </a:pathLst>
            </a:custGeom>
            <a:solidFill>
              <a:schemeClr val="accent2"/>
            </a:solidFill>
            <a:ln w="5155" cap="flat">
              <a:noFill/>
              <a:prstDash val="solid"/>
              <a:miter/>
            </a:ln>
          </p:spPr>
          <p:txBody>
            <a:bodyPr wrap="square" rtlCol="0" anchor="ctr">
              <a:noAutofit/>
            </a:bodyPr>
            <a:p>
              <a:endParaRPr lang="en-US"/>
            </a:p>
          </p:txBody>
        </p:sp>
        <p:sp>
          <p:nvSpPr>
            <p:cNvPr id="107" name="Freeform: Shape 5"/>
            <p:cNvSpPr/>
            <p:nvPr>
              <p:custDataLst>
                <p:tags r:id="rId16"/>
              </p:custDataLst>
            </p:nvPr>
          </p:nvSpPr>
          <p:spPr>
            <a:xfrm>
              <a:off x="9789294" y="4369417"/>
              <a:ext cx="458833" cy="458833"/>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solidFill>
              <a:schemeClr val="accent3"/>
            </a:solidFill>
            <a:ln w="5155" cap="flat">
              <a:noFill/>
              <a:prstDash val="solid"/>
              <a:miter/>
            </a:ln>
          </p:spPr>
          <p:txBody>
            <a:bodyPr rtlCol="0" anchor="ctr"/>
            <a:p>
              <a:endParaRPr lang="en-US"/>
            </a:p>
          </p:txBody>
        </p:sp>
        <p:grpSp>
          <p:nvGrpSpPr>
            <p:cNvPr id="108" name="그룹 107"/>
            <p:cNvGrpSpPr/>
            <p:nvPr/>
          </p:nvGrpSpPr>
          <p:grpSpPr>
            <a:xfrm>
              <a:off x="9262845" y="5514898"/>
              <a:ext cx="797885" cy="1132887"/>
              <a:chOff x="4160927" y="2978939"/>
              <a:chExt cx="1013906" cy="1439607"/>
            </a:xfrm>
          </p:grpSpPr>
          <p:grpSp>
            <p:nvGrpSpPr>
              <p:cNvPr id="109" name="Group 33"/>
              <p:cNvGrpSpPr/>
              <p:nvPr/>
            </p:nvGrpSpPr>
            <p:grpSpPr>
              <a:xfrm>
                <a:off x="4160927" y="2978939"/>
                <a:ext cx="1013906" cy="1439607"/>
                <a:chOff x="5537539" y="2335977"/>
                <a:chExt cx="1157120" cy="2061311"/>
              </a:xfrm>
              <a:solidFill>
                <a:schemeClr val="accent1"/>
              </a:solidFill>
            </p:grpSpPr>
            <p:sp>
              <p:nvSpPr>
                <p:cNvPr id="122" name="Freeform: Shape 3"/>
                <p:cNvSpPr/>
                <p:nvPr>
                  <p:custDataLst>
                    <p:tags r:id="rId17"/>
                  </p:custDataLst>
                </p:nvPr>
              </p:nvSpPr>
              <p:spPr>
                <a:xfrm>
                  <a:off x="5537852" y="2496480"/>
                  <a:ext cx="1156465" cy="606268"/>
                </a:xfrm>
                <a:custGeom>
                  <a:avLst/>
                  <a:gdLst>
                    <a:gd name="connsiteX0" fmla="*/ 701 w 1156465"/>
                    <a:gd name="connsiteY0" fmla="*/ 0 h 606268"/>
                    <a:gd name="connsiteX1" fmla="*/ 143682 w 1156465"/>
                    <a:gd name="connsiteY1" fmla="*/ 60977 h 606268"/>
                    <a:gd name="connsiteX2" fmla="*/ 393899 w 1156465"/>
                    <a:gd name="connsiteY2" fmla="*/ 96723 h 606268"/>
                    <a:gd name="connsiteX3" fmla="*/ 619935 w 1156465"/>
                    <a:gd name="connsiteY3" fmla="*/ 103381 h 606268"/>
                    <a:gd name="connsiteX4" fmla="*/ 1035562 w 1156465"/>
                    <a:gd name="connsiteY4" fmla="*/ 55721 h 606268"/>
                    <a:gd name="connsiteX5" fmla="*/ 1157867 w 1156465"/>
                    <a:gd name="connsiteY5" fmla="*/ 350 h 606268"/>
                    <a:gd name="connsiteX6" fmla="*/ 1157867 w 1156465"/>
                    <a:gd name="connsiteY6" fmla="*/ 15069 h 606268"/>
                    <a:gd name="connsiteX7" fmla="*/ 1158217 w 1156465"/>
                    <a:gd name="connsiteY7" fmla="*/ 477305 h 606268"/>
                    <a:gd name="connsiteX8" fmla="*/ 1136490 w 1156465"/>
                    <a:gd name="connsiteY8" fmla="*/ 519007 h 606268"/>
                    <a:gd name="connsiteX9" fmla="*/ 1049229 w 1156465"/>
                    <a:gd name="connsiteY9" fmla="*/ 557206 h 606268"/>
                    <a:gd name="connsiteX10" fmla="*/ 819338 w 1156465"/>
                    <a:gd name="connsiteY10" fmla="*/ 598558 h 606268"/>
                    <a:gd name="connsiteX11" fmla="*/ 524264 w 1156465"/>
                    <a:gd name="connsiteY11" fmla="*/ 609072 h 606268"/>
                    <a:gd name="connsiteX12" fmla="*/ 129314 w 1156465"/>
                    <a:gd name="connsiteY12" fmla="*/ 562112 h 606268"/>
                    <a:gd name="connsiteX13" fmla="*/ 31890 w 1156465"/>
                    <a:gd name="connsiteY13" fmla="*/ 524264 h 606268"/>
                    <a:gd name="connsiteX14" fmla="*/ 0 w 1156465"/>
                    <a:gd name="connsiteY14" fmla="*/ 469945 h 606268"/>
                    <a:gd name="connsiteX15" fmla="*/ 701 w 1156465"/>
                    <a:gd name="connsiteY15" fmla="*/ 15420 h 606268"/>
                    <a:gd name="connsiteX16" fmla="*/ 701 w 1156465"/>
                    <a:gd name="connsiteY16"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701" y="0"/>
                      </a:moveTo>
                      <a:cubicBezTo>
                        <a:pt x="43805" y="34344"/>
                        <a:pt x="93568" y="48712"/>
                        <a:pt x="143682" y="60977"/>
                      </a:cubicBezTo>
                      <a:cubicBezTo>
                        <a:pt x="226036" y="80953"/>
                        <a:pt x="309442" y="92517"/>
                        <a:pt x="393899" y="96723"/>
                      </a:cubicBezTo>
                      <a:cubicBezTo>
                        <a:pt x="469244" y="100577"/>
                        <a:pt x="544590" y="104432"/>
                        <a:pt x="619935" y="103381"/>
                      </a:cubicBezTo>
                      <a:cubicBezTo>
                        <a:pt x="759762" y="101278"/>
                        <a:pt x="899239" y="91466"/>
                        <a:pt x="1035562" y="55721"/>
                      </a:cubicBezTo>
                      <a:cubicBezTo>
                        <a:pt x="1078667" y="44506"/>
                        <a:pt x="1120369" y="30138"/>
                        <a:pt x="1157867" y="350"/>
                      </a:cubicBezTo>
                      <a:cubicBezTo>
                        <a:pt x="1157867" y="6308"/>
                        <a:pt x="1157867" y="10864"/>
                        <a:pt x="1157867" y="15069"/>
                      </a:cubicBezTo>
                      <a:cubicBezTo>
                        <a:pt x="1157867" y="169264"/>
                        <a:pt x="1157516" y="323109"/>
                        <a:pt x="1158217" y="477305"/>
                      </a:cubicBezTo>
                      <a:cubicBezTo>
                        <a:pt x="1158217" y="496579"/>
                        <a:pt x="1150858" y="508845"/>
                        <a:pt x="1136490" y="519007"/>
                      </a:cubicBezTo>
                      <a:cubicBezTo>
                        <a:pt x="1109856" y="537581"/>
                        <a:pt x="1079718" y="548094"/>
                        <a:pt x="1049229" y="557206"/>
                      </a:cubicBezTo>
                      <a:cubicBezTo>
                        <a:pt x="974234" y="579284"/>
                        <a:pt x="897137" y="590148"/>
                        <a:pt x="819338" y="598558"/>
                      </a:cubicBezTo>
                      <a:cubicBezTo>
                        <a:pt x="721214" y="609072"/>
                        <a:pt x="622739" y="610824"/>
                        <a:pt x="524264" y="609072"/>
                      </a:cubicBezTo>
                      <a:cubicBezTo>
                        <a:pt x="391095" y="606618"/>
                        <a:pt x="258628" y="596806"/>
                        <a:pt x="129314" y="562112"/>
                      </a:cubicBezTo>
                      <a:cubicBezTo>
                        <a:pt x="96022" y="553001"/>
                        <a:pt x="63781" y="538632"/>
                        <a:pt x="31890" y="524264"/>
                      </a:cubicBezTo>
                      <a:cubicBezTo>
                        <a:pt x="9462" y="514452"/>
                        <a:pt x="0" y="496579"/>
                        <a:pt x="0" y="469945"/>
                      </a:cubicBezTo>
                      <a:cubicBezTo>
                        <a:pt x="1051" y="318554"/>
                        <a:pt x="701" y="166811"/>
                        <a:pt x="701" y="15420"/>
                      </a:cubicBezTo>
                      <a:cubicBezTo>
                        <a:pt x="701" y="11214"/>
                        <a:pt x="701" y="6658"/>
                        <a:pt x="701" y="0"/>
                      </a:cubicBezTo>
                      <a:close/>
                    </a:path>
                  </a:pathLst>
                </a:custGeom>
                <a:grpFill/>
                <a:ln w="3502" cap="flat">
                  <a:noFill/>
                  <a:prstDash val="solid"/>
                  <a:miter/>
                </a:ln>
              </p:spPr>
              <p:txBody>
                <a:bodyPr rtlCol="0" anchor="ctr"/>
                <a:p>
                  <a:endParaRPr lang="en-US"/>
                </a:p>
              </p:txBody>
            </p:sp>
            <p:sp>
              <p:nvSpPr>
                <p:cNvPr id="123" name="Freeform: Shape 4"/>
                <p:cNvSpPr/>
                <p:nvPr>
                  <p:custDataLst>
                    <p:tags r:id="rId18"/>
                  </p:custDataLst>
                </p:nvPr>
              </p:nvSpPr>
              <p:spPr>
                <a:xfrm>
                  <a:off x="5538194" y="3144451"/>
                  <a:ext cx="1156465" cy="606268"/>
                </a:xfrm>
                <a:custGeom>
                  <a:avLst/>
                  <a:gdLst>
                    <a:gd name="connsiteX0" fmla="*/ 1157875 w 1156465"/>
                    <a:gd name="connsiteY0" fmla="*/ 3154 h 606268"/>
                    <a:gd name="connsiteX1" fmla="*/ 1157875 w 1156465"/>
                    <a:gd name="connsiteY1" fmla="*/ 12616 h 606268"/>
                    <a:gd name="connsiteX2" fmla="*/ 1158226 w 1156465"/>
                    <a:gd name="connsiteY2" fmla="*/ 478706 h 606268"/>
                    <a:gd name="connsiteX3" fmla="*/ 1141404 w 1156465"/>
                    <a:gd name="connsiteY3" fmla="*/ 513751 h 606268"/>
                    <a:gd name="connsiteX4" fmla="*/ 1043981 w 1156465"/>
                    <a:gd name="connsiteY4" fmla="*/ 557556 h 606268"/>
                    <a:gd name="connsiteX5" fmla="*/ 802525 w 1156465"/>
                    <a:gd name="connsiteY5" fmla="*/ 598909 h 606268"/>
                    <a:gd name="connsiteX6" fmla="*/ 525324 w 1156465"/>
                    <a:gd name="connsiteY6" fmla="*/ 608371 h 606268"/>
                    <a:gd name="connsiteX7" fmla="*/ 132827 w 1156465"/>
                    <a:gd name="connsiteY7" fmla="*/ 562112 h 606268"/>
                    <a:gd name="connsiteX8" fmla="*/ 34001 w 1156465"/>
                    <a:gd name="connsiteY8" fmla="*/ 524615 h 606268"/>
                    <a:gd name="connsiteX9" fmla="*/ 8 w 1156465"/>
                    <a:gd name="connsiteY9" fmla="*/ 467843 h 606268"/>
                    <a:gd name="connsiteX10" fmla="*/ 709 w 1156465"/>
                    <a:gd name="connsiteY10" fmla="*/ 14368 h 606268"/>
                    <a:gd name="connsiteX11" fmla="*/ 709 w 1156465"/>
                    <a:gd name="connsiteY11" fmla="*/ 0 h 606268"/>
                    <a:gd name="connsiteX12" fmla="*/ 225694 w 1156465"/>
                    <a:gd name="connsiteY12" fmla="*/ 76046 h 606268"/>
                    <a:gd name="connsiteX13" fmla="*/ 659193 w 1156465"/>
                    <a:gd name="connsiteY13" fmla="*/ 101278 h 606268"/>
                    <a:gd name="connsiteX14" fmla="*/ 1020151 w 1156465"/>
                    <a:gd name="connsiteY14" fmla="*/ 58174 h 606268"/>
                    <a:gd name="connsiteX15" fmla="*/ 1082530 w 1156465"/>
                    <a:gd name="connsiteY15" fmla="*/ 39250 h 606268"/>
                    <a:gd name="connsiteX16" fmla="*/ 1157875 w 1156465"/>
                    <a:gd name="connsiteY16" fmla="*/ 3154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1157875" y="3154"/>
                      </a:moveTo>
                      <a:cubicBezTo>
                        <a:pt x="1157875" y="4906"/>
                        <a:pt x="1157875" y="8761"/>
                        <a:pt x="1157875" y="12616"/>
                      </a:cubicBezTo>
                      <a:cubicBezTo>
                        <a:pt x="1157875" y="167863"/>
                        <a:pt x="1157875" y="323460"/>
                        <a:pt x="1158226" y="478706"/>
                      </a:cubicBezTo>
                      <a:cubicBezTo>
                        <a:pt x="1158226" y="493776"/>
                        <a:pt x="1152619" y="504990"/>
                        <a:pt x="1141404" y="513751"/>
                      </a:cubicBezTo>
                      <a:cubicBezTo>
                        <a:pt x="1112668" y="536530"/>
                        <a:pt x="1078675" y="547393"/>
                        <a:pt x="1043981" y="557556"/>
                      </a:cubicBezTo>
                      <a:cubicBezTo>
                        <a:pt x="965131" y="580335"/>
                        <a:pt x="884178" y="591199"/>
                        <a:pt x="802525" y="598909"/>
                      </a:cubicBezTo>
                      <a:cubicBezTo>
                        <a:pt x="710358" y="607670"/>
                        <a:pt x="617841" y="610473"/>
                        <a:pt x="525324" y="608371"/>
                      </a:cubicBezTo>
                      <a:cubicBezTo>
                        <a:pt x="393206" y="605217"/>
                        <a:pt x="261089" y="596105"/>
                        <a:pt x="132827" y="562112"/>
                      </a:cubicBezTo>
                      <a:cubicBezTo>
                        <a:pt x="98833" y="553351"/>
                        <a:pt x="66242" y="538632"/>
                        <a:pt x="34001" y="524615"/>
                      </a:cubicBezTo>
                      <a:cubicBezTo>
                        <a:pt x="10522" y="514101"/>
                        <a:pt x="-342" y="495878"/>
                        <a:pt x="8" y="467843"/>
                      </a:cubicBezTo>
                      <a:cubicBezTo>
                        <a:pt x="1410" y="316801"/>
                        <a:pt x="709" y="165760"/>
                        <a:pt x="709" y="14368"/>
                      </a:cubicBezTo>
                      <a:cubicBezTo>
                        <a:pt x="709" y="9812"/>
                        <a:pt x="709" y="5257"/>
                        <a:pt x="709" y="0"/>
                      </a:cubicBezTo>
                      <a:cubicBezTo>
                        <a:pt x="69046" y="48712"/>
                        <a:pt x="147545" y="62729"/>
                        <a:pt x="225694" y="76046"/>
                      </a:cubicBezTo>
                      <a:cubicBezTo>
                        <a:pt x="369026" y="100928"/>
                        <a:pt x="514110" y="105484"/>
                        <a:pt x="659193" y="101278"/>
                      </a:cubicBezTo>
                      <a:cubicBezTo>
                        <a:pt x="780797" y="97774"/>
                        <a:pt x="901700" y="87261"/>
                        <a:pt x="1020151" y="58174"/>
                      </a:cubicBezTo>
                      <a:cubicBezTo>
                        <a:pt x="1041177" y="52917"/>
                        <a:pt x="1062554" y="47660"/>
                        <a:pt x="1082530" y="39250"/>
                      </a:cubicBezTo>
                      <a:cubicBezTo>
                        <a:pt x="1107762" y="29087"/>
                        <a:pt x="1132293" y="15770"/>
                        <a:pt x="1157875" y="3154"/>
                      </a:cubicBezTo>
                      <a:close/>
                    </a:path>
                  </a:pathLst>
                </a:custGeom>
                <a:grpFill/>
                <a:ln w="3502" cap="flat">
                  <a:noFill/>
                  <a:prstDash val="solid"/>
                  <a:miter/>
                </a:ln>
              </p:spPr>
              <p:txBody>
                <a:bodyPr rtlCol="0" anchor="ctr"/>
                <a:p>
                  <a:endParaRPr lang="en-US"/>
                </a:p>
              </p:txBody>
            </p:sp>
            <p:sp>
              <p:nvSpPr>
                <p:cNvPr id="124" name="Freeform: Shape 5"/>
                <p:cNvSpPr/>
                <p:nvPr>
                  <p:custDataLst>
                    <p:tags r:id="rId19"/>
                  </p:custDataLst>
                </p:nvPr>
              </p:nvSpPr>
              <p:spPr>
                <a:xfrm>
                  <a:off x="5538187" y="3791020"/>
                  <a:ext cx="1156465" cy="606268"/>
                </a:xfrm>
                <a:custGeom>
                  <a:avLst/>
                  <a:gdLst>
                    <a:gd name="connsiteX0" fmla="*/ 365 w 1156465"/>
                    <a:gd name="connsiteY0" fmla="*/ 0 h 606268"/>
                    <a:gd name="connsiteX1" fmla="*/ 188554 w 1156465"/>
                    <a:gd name="connsiteY1" fmla="*/ 69738 h 606268"/>
                    <a:gd name="connsiteX2" fmla="*/ 443677 w 1156465"/>
                    <a:gd name="connsiteY2" fmla="*/ 98825 h 606268"/>
                    <a:gd name="connsiteX3" fmla="*/ 609787 w 1156465"/>
                    <a:gd name="connsiteY3" fmla="*/ 102680 h 606268"/>
                    <a:gd name="connsiteX4" fmla="*/ 1014199 w 1156465"/>
                    <a:gd name="connsiteY4" fmla="*/ 59575 h 606268"/>
                    <a:gd name="connsiteX5" fmla="*/ 1118982 w 1156465"/>
                    <a:gd name="connsiteY5" fmla="*/ 23480 h 606268"/>
                    <a:gd name="connsiteX6" fmla="*/ 1155779 w 1156465"/>
                    <a:gd name="connsiteY6" fmla="*/ 1402 h 606268"/>
                    <a:gd name="connsiteX7" fmla="*/ 1156480 w 1156465"/>
                    <a:gd name="connsiteY7" fmla="*/ 14719 h 606268"/>
                    <a:gd name="connsiteX8" fmla="*/ 1156830 w 1156465"/>
                    <a:gd name="connsiteY8" fmla="*/ 479407 h 606268"/>
                    <a:gd name="connsiteX9" fmla="*/ 1140359 w 1156465"/>
                    <a:gd name="connsiteY9" fmla="*/ 513400 h 606268"/>
                    <a:gd name="connsiteX10" fmla="*/ 1071322 w 1156465"/>
                    <a:gd name="connsiteY10" fmla="*/ 548445 h 606268"/>
                    <a:gd name="connsiteX11" fmla="*/ 864210 w 1156465"/>
                    <a:gd name="connsiteY11" fmla="*/ 592601 h 606268"/>
                    <a:gd name="connsiteX12" fmla="*/ 523227 w 1156465"/>
                    <a:gd name="connsiteY12" fmla="*/ 608371 h 606268"/>
                    <a:gd name="connsiteX13" fmla="*/ 147902 w 1156465"/>
                    <a:gd name="connsiteY13" fmla="*/ 566668 h 606268"/>
                    <a:gd name="connsiteX14" fmla="*/ 43119 w 1156465"/>
                    <a:gd name="connsiteY14" fmla="*/ 530923 h 606268"/>
                    <a:gd name="connsiteX15" fmla="*/ 18238 w 1156465"/>
                    <a:gd name="connsiteY15" fmla="*/ 515503 h 606268"/>
                    <a:gd name="connsiteX16" fmla="*/ 15 w 1156465"/>
                    <a:gd name="connsiteY16" fmla="*/ 478356 h 606268"/>
                    <a:gd name="connsiteX17" fmla="*/ 365 w 1156465"/>
                    <a:gd name="connsiteY17" fmla="*/ 16120 h 606268"/>
                    <a:gd name="connsiteX18" fmla="*/ 365 w 1156465"/>
                    <a:gd name="connsiteY18"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6465" h="606268">
                      <a:moveTo>
                        <a:pt x="365" y="0"/>
                      </a:moveTo>
                      <a:cubicBezTo>
                        <a:pt x="57838" y="42404"/>
                        <a:pt x="123020" y="56421"/>
                        <a:pt x="188554" y="69738"/>
                      </a:cubicBezTo>
                      <a:cubicBezTo>
                        <a:pt x="272660" y="86560"/>
                        <a:pt x="357818" y="95671"/>
                        <a:pt x="443677" y="98825"/>
                      </a:cubicBezTo>
                      <a:cubicBezTo>
                        <a:pt x="499047" y="100928"/>
                        <a:pt x="554417" y="103381"/>
                        <a:pt x="609787" y="102680"/>
                      </a:cubicBezTo>
                      <a:cubicBezTo>
                        <a:pt x="745759" y="100227"/>
                        <a:pt x="881381" y="92167"/>
                        <a:pt x="1014199" y="59575"/>
                      </a:cubicBezTo>
                      <a:cubicBezTo>
                        <a:pt x="1049945" y="50814"/>
                        <a:pt x="1084639" y="36797"/>
                        <a:pt x="1118982" y="23480"/>
                      </a:cubicBezTo>
                      <a:cubicBezTo>
                        <a:pt x="1131949" y="18573"/>
                        <a:pt x="1142813" y="9462"/>
                        <a:pt x="1155779" y="1402"/>
                      </a:cubicBezTo>
                      <a:cubicBezTo>
                        <a:pt x="1156129" y="5957"/>
                        <a:pt x="1156480" y="10163"/>
                        <a:pt x="1156480" y="14719"/>
                      </a:cubicBezTo>
                      <a:cubicBezTo>
                        <a:pt x="1156480" y="169615"/>
                        <a:pt x="1156480" y="324511"/>
                        <a:pt x="1156830" y="479407"/>
                      </a:cubicBezTo>
                      <a:cubicBezTo>
                        <a:pt x="1156830" y="494126"/>
                        <a:pt x="1152625" y="506392"/>
                        <a:pt x="1140359" y="513400"/>
                      </a:cubicBezTo>
                      <a:cubicBezTo>
                        <a:pt x="1117931" y="526367"/>
                        <a:pt x="1095503" y="539684"/>
                        <a:pt x="1071322" y="548445"/>
                      </a:cubicBezTo>
                      <a:cubicBezTo>
                        <a:pt x="1004387" y="572625"/>
                        <a:pt x="934649" y="583489"/>
                        <a:pt x="864210" y="592601"/>
                      </a:cubicBezTo>
                      <a:cubicBezTo>
                        <a:pt x="751016" y="606969"/>
                        <a:pt x="637472" y="610473"/>
                        <a:pt x="523227" y="608371"/>
                      </a:cubicBezTo>
                      <a:cubicBezTo>
                        <a:pt x="396717" y="606268"/>
                        <a:pt x="271258" y="596806"/>
                        <a:pt x="147902" y="566668"/>
                      </a:cubicBezTo>
                      <a:cubicBezTo>
                        <a:pt x="112157" y="557907"/>
                        <a:pt x="77813" y="543539"/>
                        <a:pt x="43119" y="530923"/>
                      </a:cubicBezTo>
                      <a:cubicBezTo>
                        <a:pt x="34008" y="527769"/>
                        <a:pt x="25948" y="521461"/>
                        <a:pt x="18238" y="515503"/>
                      </a:cubicBezTo>
                      <a:cubicBezTo>
                        <a:pt x="5622" y="506392"/>
                        <a:pt x="-336" y="494827"/>
                        <a:pt x="15" y="478356"/>
                      </a:cubicBezTo>
                      <a:cubicBezTo>
                        <a:pt x="365" y="324161"/>
                        <a:pt x="365" y="170316"/>
                        <a:pt x="365" y="16120"/>
                      </a:cubicBezTo>
                      <a:cubicBezTo>
                        <a:pt x="365" y="11565"/>
                        <a:pt x="365" y="7009"/>
                        <a:pt x="365" y="0"/>
                      </a:cubicBezTo>
                      <a:close/>
                    </a:path>
                  </a:pathLst>
                </a:custGeom>
                <a:grpFill/>
                <a:ln w="3502" cap="flat">
                  <a:noFill/>
                  <a:prstDash val="solid"/>
                  <a:miter/>
                </a:ln>
              </p:spPr>
              <p:txBody>
                <a:bodyPr rtlCol="0" anchor="ctr"/>
                <a:p>
                  <a:endParaRPr lang="en-US"/>
                </a:p>
              </p:txBody>
            </p:sp>
            <p:sp>
              <p:nvSpPr>
                <p:cNvPr id="125" name="Freeform: Shape 6"/>
                <p:cNvSpPr/>
                <p:nvPr>
                  <p:custDataLst>
                    <p:tags r:id="rId20"/>
                  </p:custDataLst>
                </p:nvPr>
              </p:nvSpPr>
              <p:spPr>
                <a:xfrm>
                  <a:off x="5537539" y="2335977"/>
                  <a:ext cx="1156465" cy="245311"/>
                </a:xfrm>
                <a:custGeom>
                  <a:avLst/>
                  <a:gdLst>
                    <a:gd name="connsiteX0" fmla="*/ 576442 w 1156465"/>
                    <a:gd name="connsiteY0" fmla="*/ 3504 h 245310"/>
                    <a:gd name="connsiteX1" fmla="*/ 913920 w 1156465"/>
                    <a:gd name="connsiteY1" fmla="*/ 26984 h 245310"/>
                    <a:gd name="connsiteX2" fmla="*/ 1101758 w 1156465"/>
                    <a:gd name="connsiteY2" fmla="*/ 75696 h 245310"/>
                    <a:gd name="connsiteX3" fmla="*/ 1147666 w 1156465"/>
                    <a:gd name="connsiteY3" fmla="*/ 105133 h 245310"/>
                    <a:gd name="connsiteX4" fmla="*/ 1147666 w 1156465"/>
                    <a:gd name="connsiteY4" fmla="*/ 147186 h 245310"/>
                    <a:gd name="connsiteX5" fmla="*/ 1100706 w 1156465"/>
                    <a:gd name="connsiteY5" fmla="*/ 176974 h 245310"/>
                    <a:gd name="connsiteX6" fmla="*/ 926536 w 1156465"/>
                    <a:gd name="connsiteY6" fmla="*/ 223233 h 245310"/>
                    <a:gd name="connsiteX7" fmla="*/ 650386 w 1156465"/>
                    <a:gd name="connsiteY7" fmla="*/ 247413 h 245310"/>
                    <a:gd name="connsiteX8" fmla="*/ 230904 w 1156465"/>
                    <a:gd name="connsiteY8" fmla="*/ 223233 h 245310"/>
                    <a:gd name="connsiteX9" fmla="*/ 70401 w 1156465"/>
                    <a:gd name="connsiteY9" fmla="*/ 182231 h 245310"/>
                    <a:gd name="connsiteX10" fmla="*/ 19937 w 1156465"/>
                    <a:gd name="connsiteY10" fmla="*/ 155247 h 245310"/>
                    <a:gd name="connsiteX11" fmla="*/ 19236 w 1156465"/>
                    <a:gd name="connsiteY11" fmla="*/ 98124 h 245310"/>
                    <a:gd name="connsiteX12" fmla="*/ 98437 w 1156465"/>
                    <a:gd name="connsiteY12" fmla="*/ 60276 h 245310"/>
                    <a:gd name="connsiteX13" fmla="*/ 319917 w 1156465"/>
                    <a:gd name="connsiteY13" fmla="*/ 17172 h 245310"/>
                    <a:gd name="connsiteX14" fmla="*/ 576092 w 1156465"/>
                    <a:gd name="connsiteY14" fmla="*/ 0 h 245310"/>
                    <a:gd name="connsiteX15" fmla="*/ 576442 w 1156465"/>
                    <a:gd name="connsiteY15" fmla="*/ 3504 h 24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56465" h="245310">
                      <a:moveTo>
                        <a:pt x="576442" y="3504"/>
                      </a:moveTo>
                      <a:cubicBezTo>
                        <a:pt x="689636" y="3855"/>
                        <a:pt x="802128" y="9812"/>
                        <a:pt x="913920" y="26984"/>
                      </a:cubicBezTo>
                      <a:cubicBezTo>
                        <a:pt x="978401" y="36797"/>
                        <a:pt x="1042182" y="49062"/>
                        <a:pt x="1101758" y="75696"/>
                      </a:cubicBezTo>
                      <a:cubicBezTo>
                        <a:pt x="1118228" y="83055"/>
                        <a:pt x="1133648" y="93569"/>
                        <a:pt x="1147666" y="105133"/>
                      </a:cubicBezTo>
                      <a:cubicBezTo>
                        <a:pt x="1162735" y="117749"/>
                        <a:pt x="1162735" y="134570"/>
                        <a:pt x="1147666" y="147186"/>
                      </a:cubicBezTo>
                      <a:cubicBezTo>
                        <a:pt x="1133648" y="159102"/>
                        <a:pt x="1117528" y="169615"/>
                        <a:pt x="1100706" y="176974"/>
                      </a:cubicBezTo>
                      <a:cubicBezTo>
                        <a:pt x="1044986" y="201856"/>
                        <a:pt x="986111" y="213771"/>
                        <a:pt x="926536" y="223233"/>
                      </a:cubicBezTo>
                      <a:cubicBezTo>
                        <a:pt x="835070" y="237951"/>
                        <a:pt x="742903" y="244960"/>
                        <a:pt x="650386" y="247413"/>
                      </a:cubicBezTo>
                      <a:cubicBezTo>
                        <a:pt x="509858" y="251268"/>
                        <a:pt x="370031" y="244960"/>
                        <a:pt x="230904" y="223233"/>
                      </a:cubicBezTo>
                      <a:cubicBezTo>
                        <a:pt x="176585" y="214472"/>
                        <a:pt x="122267" y="203257"/>
                        <a:pt x="70401" y="182231"/>
                      </a:cubicBezTo>
                      <a:cubicBezTo>
                        <a:pt x="52879" y="175222"/>
                        <a:pt x="35357" y="166110"/>
                        <a:pt x="19937" y="155247"/>
                      </a:cubicBezTo>
                      <a:cubicBezTo>
                        <a:pt x="-5996" y="137024"/>
                        <a:pt x="-7047" y="114946"/>
                        <a:pt x="19236" y="98124"/>
                      </a:cubicBezTo>
                      <a:cubicBezTo>
                        <a:pt x="43767" y="82354"/>
                        <a:pt x="70751" y="69738"/>
                        <a:pt x="98437" y="60276"/>
                      </a:cubicBezTo>
                      <a:cubicBezTo>
                        <a:pt x="170278" y="35745"/>
                        <a:pt x="244922" y="24181"/>
                        <a:pt x="319917" y="17172"/>
                      </a:cubicBezTo>
                      <a:cubicBezTo>
                        <a:pt x="405075" y="9462"/>
                        <a:pt x="490934" y="5607"/>
                        <a:pt x="576092" y="0"/>
                      </a:cubicBezTo>
                      <a:cubicBezTo>
                        <a:pt x="576442" y="1051"/>
                        <a:pt x="576442" y="2103"/>
                        <a:pt x="576442" y="3504"/>
                      </a:cubicBezTo>
                      <a:close/>
                    </a:path>
                  </a:pathLst>
                </a:custGeom>
                <a:grpFill/>
                <a:ln w="3502" cap="flat">
                  <a:noFill/>
                  <a:prstDash val="solid"/>
                  <a:miter/>
                </a:ln>
              </p:spPr>
              <p:txBody>
                <a:bodyPr rtlCol="0" anchor="ctr"/>
                <a:p>
                  <a:endParaRPr lang="en-US"/>
                </a:p>
              </p:txBody>
            </p:sp>
            <p:sp>
              <p:nvSpPr>
                <p:cNvPr id="126" name="Freeform: Shape 7"/>
                <p:cNvSpPr/>
                <p:nvPr>
                  <p:custDataLst>
                    <p:tags r:id="rId21"/>
                  </p:custDataLst>
                </p:nvPr>
              </p:nvSpPr>
              <p:spPr>
                <a:xfrm>
                  <a:off x="5537671" y="3699734"/>
                  <a:ext cx="1156465" cy="175222"/>
                </a:xfrm>
                <a:custGeom>
                  <a:avLst/>
                  <a:gdLst>
                    <a:gd name="connsiteX0" fmla="*/ 574909 w 1156465"/>
                    <a:gd name="connsiteY0" fmla="*/ 177146 h 175221"/>
                    <a:gd name="connsiteX1" fmla="*/ 204490 w 1156465"/>
                    <a:gd name="connsiteY1" fmla="*/ 148409 h 175221"/>
                    <a:gd name="connsiteX2" fmla="*/ 57303 w 1156465"/>
                    <a:gd name="connsiteY2" fmla="*/ 106706 h 175221"/>
                    <a:gd name="connsiteX3" fmla="*/ 13147 w 1156465"/>
                    <a:gd name="connsiteY3" fmla="*/ 79372 h 175221"/>
                    <a:gd name="connsiteX4" fmla="*/ 12096 w 1156465"/>
                    <a:gd name="connsiteY4" fmla="*/ 33463 h 175221"/>
                    <a:gd name="connsiteX5" fmla="*/ 52747 w 1156465"/>
                    <a:gd name="connsiteY5" fmla="*/ 7180 h 175221"/>
                    <a:gd name="connsiteX6" fmla="*/ 63261 w 1156465"/>
                    <a:gd name="connsiteY6" fmla="*/ 7180 h 175221"/>
                    <a:gd name="connsiteX7" fmla="*/ 314529 w 1156465"/>
                    <a:gd name="connsiteY7" fmla="*/ 56593 h 175221"/>
                    <a:gd name="connsiteX8" fmla="*/ 601893 w 1156465"/>
                    <a:gd name="connsiteY8" fmla="*/ 68858 h 175221"/>
                    <a:gd name="connsiteX9" fmla="*/ 981424 w 1156465"/>
                    <a:gd name="connsiteY9" fmla="*/ 30309 h 175221"/>
                    <a:gd name="connsiteX10" fmla="*/ 1079548 w 1156465"/>
                    <a:gd name="connsiteY10" fmla="*/ 1924 h 175221"/>
                    <a:gd name="connsiteX11" fmla="*/ 1090412 w 1156465"/>
                    <a:gd name="connsiteY11" fmla="*/ 522 h 175221"/>
                    <a:gd name="connsiteX12" fmla="*/ 1146833 w 1156465"/>
                    <a:gd name="connsiteY12" fmla="*/ 34515 h 175221"/>
                    <a:gd name="connsiteX13" fmla="*/ 1147184 w 1156465"/>
                    <a:gd name="connsiteY13" fmla="*/ 76568 h 175221"/>
                    <a:gd name="connsiteX14" fmla="*/ 1100224 w 1156465"/>
                    <a:gd name="connsiteY14" fmla="*/ 106356 h 175221"/>
                    <a:gd name="connsiteX15" fmla="*/ 922900 w 1156465"/>
                    <a:gd name="connsiteY15" fmla="*/ 152965 h 175221"/>
                    <a:gd name="connsiteX16" fmla="*/ 644297 w 1156465"/>
                    <a:gd name="connsiteY16" fmla="*/ 176445 h 175221"/>
                    <a:gd name="connsiteX17" fmla="*/ 574909 w 1156465"/>
                    <a:gd name="connsiteY17" fmla="*/ 177146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6465" h="175221">
                      <a:moveTo>
                        <a:pt x="574909" y="177146"/>
                      </a:moveTo>
                      <a:cubicBezTo>
                        <a:pt x="450852" y="178197"/>
                        <a:pt x="327145" y="170837"/>
                        <a:pt x="204490" y="148409"/>
                      </a:cubicBezTo>
                      <a:cubicBezTo>
                        <a:pt x="154026" y="139297"/>
                        <a:pt x="104263" y="128083"/>
                        <a:pt x="57303" y="106706"/>
                      </a:cubicBezTo>
                      <a:cubicBezTo>
                        <a:pt x="41533" y="99697"/>
                        <a:pt x="26464" y="90235"/>
                        <a:pt x="13147" y="79372"/>
                      </a:cubicBezTo>
                      <a:cubicBezTo>
                        <a:pt x="-4025" y="65354"/>
                        <a:pt x="-4375" y="47832"/>
                        <a:pt x="12096" y="33463"/>
                      </a:cubicBezTo>
                      <a:cubicBezTo>
                        <a:pt x="24011" y="22950"/>
                        <a:pt x="38730" y="15591"/>
                        <a:pt x="52747" y="7180"/>
                      </a:cubicBezTo>
                      <a:cubicBezTo>
                        <a:pt x="55551" y="5428"/>
                        <a:pt x="60107" y="6129"/>
                        <a:pt x="63261" y="7180"/>
                      </a:cubicBezTo>
                      <a:cubicBezTo>
                        <a:pt x="144914" y="34515"/>
                        <a:pt x="229371" y="47481"/>
                        <a:pt x="314529" y="56593"/>
                      </a:cubicBezTo>
                      <a:cubicBezTo>
                        <a:pt x="410200" y="66756"/>
                        <a:pt x="505871" y="70610"/>
                        <a:pt x="601893" y="68858"/>
                      </a:cubicBezTo>
                      <a:cubicBezTo>
                        <a:pt x="729455" y="66405"/>
                        <a:pt x="856315" y="58345"/>
                        <a:pt x="981424" y="30309"/>
                      </a:cubicBezTo>
                      <a:cubicBezTo>
                        <a:pt x="1014716" y="22950"/>
                        <a:pt x="1046957" y="11385"/>
                        <a:pt x="1079548" y="1924"/>
                      </a:cubicBezTo>
                      <a:cubicBezTo>
                        <a:pt x="1083053" y="872"/>
                        <a:pt x="1087959" y="-880"/>
                        <a:pt x="1090412" y="522"/>
                      </a:cubicBezTo>
                      <a:cubicBezTo>
                        <a:pt x="1109686" y="11385"/>
                        <a:pt x="1129662" y="21198"/>
                        <a:pt x="1146833" y="34515"/>
                      </a:cubicBezTo>
                      <a:cubicBezTo>
                        <a:pt x="1162253" y="46430"/>
                        <a:pt x="1161903" y="63952"/>
                        <a:pt x="1147184" y="76568"/>
                      </a:cubicBezTo>
                      <a:cubicBezTo>
                        <a:pt x="1133166" y="88483"/>
                        <a:pt x="1117046" y="98996"/>
                        <a:pt x="1100224" y="106356"/>
                      </a:cubicBezTo>
                      <a:cubicBezTo>
                        <a:pt x="1043803" y="131588"/>
                        <a:pt x="983526" y="143152"/>
                        <a:pt x="922900" y="152965"/>
                      </a:cubicBezTo>
                      <a:cubicBezTo>
                        <a:pt x="830733" y="167683"/>
                        <a:pt x="737515" y="175393"/>
                        <a:pt x="644297" y="176445"/>
                      </a:cubicBezTo>
                      <a:cubicBezTo>
                        <a:pt x="621168" y="177146"/>
                        <a:pt x="598038" y="177146"/>
                        <a:pt x="574909" y="177146"/>
                      </a:cubicBezTo>
                      <a:close/>
                    </a:path>
                  </a:pathLst>
                </a:custGeom>
                <a:grpFill/>
                <a:ln w="3502" cap="flat">
                  <a:noFill/>
                  <a:prstDash val="solid"/>
                  <a:miter/>
                </a:ln>
              </p:spPr>
              <p:txBody>
                <a:bodyPr rtlCol="0" anchor="ctr"/>
                <a:p>
                  <a:endParaRPr lang="en-US"/>
                </a:p>
              </p:txBody>
            </p:sp>
            <p:sp>
              <p:nvSpPr>
                <p:cNvPr id="127" name="Freeform: Shape 8"/>
                <p:cNvSpPr/>
                <p:nvPr>
                  <p:custDataLst>
                    <p:tags r:id="rId22"/>
                  </p:custDataLst>
                </p:nvPr>
              </p:nvSpPr>
              <p:spPr>
                <a:xfrm>
                  <a:off x="5537669" y="3055216"/>
                  <a:ext cx="1156465" cy="175222"/>
                </a:xfrm>
                <a:custGeom>
                  <a:avLst/>
                  <a:gdLst>
                    <a:gd name="connsiteX0" fmla="*/ 587526 w 1156465"/>
                    <a:gd name="connsiteY0" fmla="*/ 175794 h 175221"/>
                    <a:gd name="connsiteX1" fmla="*/ 226919 w 1156465"/>
                    <a:gd name="connsiteY1" fmla="*/ 149862 h 175221"/>
                    <a:gd name="connsiteX2" fmla="*/ 42235 w 1156465"/>
                    <a:gd name="connsiteY2" fmla="*/ 96944 h 175221"/>
                    <a:gd name="connsiteX3" fmla="*/ 10345 w 1156465"/>
                    <a:gd name="connsiteY3" fmla="*/ 73815 h 175221"/>
                    <a:gd name="connsiteX4" fmla="*/ 9644 w 1156465"/>
                    <a:gd name="connsiteY4" fmla="*/ 34566 h 175221"/>
                    <a:gd name="connsiteX5" fmla="*/ 54851 w 1156465"/>
                    <a:gd name="connsiteY5" fmla="*/ 4427 h 175221"/>
                    <a:gd name="connsiteX6" fmla="*/ 65715 w 1156465"/>
                    <a:gd name="connsiteY6" fmla="*/ 5128 h 175221"/>
                    <a:gd name="connsiteX7" fmla="*/ 304368 w 1156465"/>
                    <a:gd name="connsiteY7" fmla="*/ 53489 h 175221"/>
                    <a:gd name="connsiteX8" fmla="*/ 608202 w 1156465"/>
                    <a:gd name="connsiteY8" fmla="*/ 67157 h 175221"/>
                    <a:gd name="connsiteX9" fmla="*/ 1000349 w 1156465"/>
                    <a:gd name="connsiteY9" fmla="*/ 25103 h 175221"/>
                    <a:gd name="connsiteX10" fmla="*/ 1079900 w 1156465"/>
                    <a:gd name="connsiteY10" fmla="*/ 1273 h 175221"/>
                    <a:gd name="connsiteX11" fmla="*/ 1096371 w 1156465"/>
                    <a:gd name="connsiteY11" fmla="*/ 1624 h 175221"/>
                    <a:gd name="connsiteX12" fmla="*/ 1141578 w 1156465"/>
                    <a:gd name="connsiteY12" fmla="*/ 27557 h 175221"/>
                    <a:gd name="connsiteX13" fmla="*/ 1141578 w 1156465"/>
                    <a:gd name="connsiteY13" fmla="*/ 81525 h 175221"/>
                    <a:gd name="connsiteX14" fmla="*/ 1045556 w 1156465"/>
                    <a:gd name="connsiteY14" fmla="*/ 125330 h 175221"/>
                    <a:gd name="connsiteX15" fmla="*/ 842299 w 1156465"/>
                    <a:gd name="connsiteY15" fmla="*/ 163178 h 175221"/>
                    <a:gd name="connsiteX16" fmla="*/ 587526 w 1156465"/>
                    <a:gd name="connsiteY16" fmla="*/ 175794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175221">
                      <a:moveTo>
                        <a:pt x="587526" y="175794"/>
                      </a:moveTo>
                      <a:cubicBezTo>
                        <a:pt x="461366" y="176495"/>
                        <a:pt x="343617" y="169486"/>
                        <a:pt x="226919" y="149862"/>
                      </a:cubicBezTo>
                      <a:cubicBezTo>
                        <a:pt x="163489" y="139348"/>
                        <a:pt x="100059" y="126732"/>
                        <a:pt x="42235" y="96944"/>
                      </a:cubicBezTo>
                      <a:cubicBezTo>
                        <a:pt x="30671" y="90987"/>
                        <a:pt x="19807" y="82927"/>
                        <a:pt x="10345" y="73815"/>
                      </a:cubicBezTo>
                      <a:cubicBezTo>
                        <a:pt x="-2972" y="61199"/>
                        <a:pt x="-3673" y="46831"/>
                        <a:pt x="9644" y="34566"/>
                      </a:cubicBezTo>
                      <a:cubicBezTo>
                        <a:pt x="22961" y="22650"/>
                        <a:pt x="39432" y="13889"/>
                        <a:pt x="54851" y="4427"/>
                      </a:cubicBezTo>
                      <a:cubicBezTo>
                        <a:pt x="57305" y="3026"/>
                        <a:pt x="62211" y="3726"/>
                        <a:pt x="65715" y="5128"/>
                      </a:cubicBezTo>
                      <a:cubicBezTo>
                        <a:pt x="143163" y="32112"/>
                        <a:pt x="223415" y="44378"/>
                        <a:pt x="304368" y="53489"/>
                      </a:cubicBezTo>
                      <a:cubicBezTo>
                        <a:pt x="405295" y="65054"/>
                        <a:pt x="506924" y="68909"/>
                        <a:pt x="608202" y="67157"/>
                      </a:cubicBezTo>
                      <a:cubicBezTo>
                        <a:pt x="739969" y="65054"/>
                        <a:pt x="871386" y="55592"/>
                        <a:pt x="1000349" y="25103"/>
                      </a:cubicBezTo>
                      <a:cubicBezTo>
                        <a:pt x="1027333" y="18796"/>
                        <a:pt x="1053266" y="8983"/>
                        <a:pt x="1079900" y="1273"/>
                      </a:cubicBezTo>
                      <a:cubicBezTo>
                        <a:pt x="1085157" y="-128"/>
                        <a:pt x="1091815" y="-829"/>
                        <a:pt x="1096371" y="1624"/>
                      </a:cubicBezTo>
                      <a:cubicBezTo>
                        <a:pt x="1111791" y="9334"/>
                        <a:pt x="1127911" y="17043"/>
                        <a:pt x="1141578" y="27557"/>
                      </a:cubicBezTo>
                      <a:cubicBezTo>
                        <a:pt x="1164007" y="44378"/>
                        <a:pt x="1163656" y="63652"/>
                        <a:pt x="1141578" y="81525"/>
                      </a:cubicBezTo>
                      <a:cubicBezTo>
                        <a:pt x="1113192" y="104304"/>
                        <a:pt x="1079550" y="115168"/>
                        <a:pt x="1045556" y="125330"/>
                      </a:cubicBezTo>
                      <a:cubicBezTo>
                        <a:pt x="978972" y="144955"/>
                        <a:pt x="910986" y="155469"/>
                        <a:pt x="842299" y="163178"/>
                      </a:cubicBezTo>
                      <a:cubicBezTo>
                        <a:pt x="755389" y="171940"/>
                        <a:pt x="667778" y="176846"/>
                        <a:pt x="587526" y="175794"/>
                      </a:cubicBezTo>
                      <a:close/>
                    </a:path>
                  </a:pathLst>
                </a:custGeom>
                <a:grpFill/>
                <a:ln w="3502" cap="flat">
                  <a:noFill/>
                  <a:prstDash val="solid"/>
                  <a:miter/>
                </a:ln>
              </p:spPr>
              <p:txBody>
                <a:bodyPr rtlCol="0" anchor="ctr"/>
                <a:p>
                  <a:endParaRPr lang="en-US"/>
                </a:p>
              </p:txBody>
            </p:sp>
          </p:grpSp>
          <p:grpSp>
            <p:nvGrpSpPr>
              <p:cNvPr id="110" name="그룹 109"/>
              <p:cNvGrpSpPr/>
              <p:nvPr/>
            </p:nvGrpSpPr>
            <p:grpSpPr>
              <a:xfrm flipV="1">
                <a:off x="4432813" y="3299472"/>
                <a:ext cx="527928" cy="58693"/>
                <a:chOff x="3058239" y="2911633"/>
                <a:chExt cx="1213216" cy="134881"/>
              </a:xfrm>
              <a:solidFill>
                <a:schemeClr val="bg1"/>
              </a:solidFill>
            </p:grpSpPr>
            <p:sp>
              <p:nvSpPr>
                <p:cNvPr id="119" name="사각형: 둥근 모서리 118"/>
                <p:cNvSpPr/>
                <p:nvPr>
                  <p:custDataLst>
                    <p:tags r:id="rId23"/>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20" name="사각형: 둥근 모서리 119"/>
                <p:cNvSpPr/>
                <p:nvPr>
                  <p:custDataLst>
                    <p:tags r:id="rId24"/>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21" name="사각형: 둥근 모서리 120"/>
                <p:cNvSpPr/>
                <p:nvPr>
                  <p:custDataLst>
                    <p:tags r:id="rId25"/>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nvGrpSpPr>
              <p:cNvPr id="111" name="그룹 110"/>
              <p:cNvGrpSpPr/>
              <p:nvPr/>
            </p:nvGrpSpPr>
            <p:grpSpPr>
              <a:xfrm flipV="1">
                <a:off x="4432813" y="3755468"/>
                <a:ext cx="527928" cy="58693"/>
                <a:chOff x="3058239" y="2911633"/>
                <a:chExt cx="1213216" cy="134881"/>
              </a:xfrm>
              <a:solidFill>
                <a:schemeClr val="bg1"/>
              </a:solidFill>
            </p:grpSpPr>
            <p:sp>
              <p:nvSpPr>
                <p:cNvPr id="116" name="사각형: 둥근 모서리 115"/>
                <p:cNvSpPr/>
                <p:nvPr>
                  <p:custDataLst>
                    <p:tags r:id="rId26"/>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17" name="사각형: 둥근 모서리 116"/>
                <p:cNvSpPr/>
                <p:nvPr>
                  <p:custDataLst>
                    <p:tags r:id="rId27"/>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18" name="사각형: 둥근 모서리 117"/>
                <p:cNvSpPr/>
                <p:nvPr>
                  <p:custDataLst>
                    <p:tags r:id="rId28"/>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nvGrpSpPr>
              <p:cNvPr id="112" name="그룹 111"/>
              <p:cNvGrpSpPr/>
              <p:nvPr/>
            </p:nvGrpSpPr>
            <p:grpSpPr>
              <a:xfrm flipV="1">
                <a:off x="4432813" y="4211464"/>
                <a:ext cx="527928" cy="58693"/>
                <a:chOff x="3058239" y="2911633"/>
                <a:chExt cx="1213216" cy="134881"/>
              </a:xfrm>
              <a:solidFill>
                <a:schemeClr val="bg1"/>
              </a:solidFill>
            </p:grpSpPr>
            <p:sp>
              <p:nvSpPr>
                <p:cNvPr id="113" name="사각형: 둥근 모서리 112"/>
                <p:cNvSpPr/>
                <p:nvPr>
                  <p:custDataLst>
                    <p:tags r:id="rId29"/>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14" name="사각형: 둥근 모서리 113"/>
                <p:cNvSpPr/>
                <p:nvPr>
                  <p:custDataLst>
                    <p:tags r:id="rId30"/>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15" name="사각형: 둥근 모서리 114"/>
                <p:cNvSpPr/>
                <p:nvPr>
                  <p:custDataLst>
                    <p:tags r:id="rId31"/>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grpSp>
          <p:nvGrpSpPr>
            <p:cNvPr id="128" name="그룹 127"/>
            <p:cNvGrpSpPr/>
            <p:nvPr/>
          </p:nvGrpSpPr>
          <p:grpSpPr>
            <a:xfrm>
              <a:off x="8614357" y="5688614"/>
              <a:ext cx="637423" cy="905053"/>
              <a:chOff x="4160927" y="2978939"/>
              <a:chExt cx="1013906" cy="1439607"/>
            </a:xfrm>
          </p:grpSpPr>
          <p:grpSp>
            <p:nvGrpSpPr>
              <p:cNvPr id="129" name="Group 33"/>
              <p:cNvGrpSpPr/>
              <p:nvPr/>
            </p:nvGrpSpPr>
            <p:grpSpPr>
              <a:xfrm>
                <a:off x="4160927" y="2978939"/>
                <a:ext cx="1013906" cy="1439607"/>
                <a:chOff x="5537539" y="2335977"/>
                <a:chExt cx="1157120" cy="2061311"/>
              </a:xfrm>
              <a:solidFill>
                <a:schemeClr val="accent1"/>
              </a:solidFill>
            </p:grpSpPr>
            <p:sp>
              <p:nvSpPr>
                <p:cNvPr id="142" name="Freeform: Shape 3"/>
                <p:cNvSpPr/>
                <p:nvPr>
                  <p:custDataLst>
                    <p:tags r:id="rId32"/>
                  </p:custDataLst>
                </p:nvPr>
              </p:nvSpPr>
              <p:spPr>
                <a:xfrm>
                  <a:off x="5537852" y="2496480"/>
                  <a:ext cx="1156465" cy="606268"/>
                </a:xfrm>
                <a:custGeom>
                  <a:avLst/>
                  <a:gdLst>
                    <a:gd name="connsiteX0" fmla="*/ 701 w 1156465"/>
                    <a:gd name="connsiteY0" fmla="*/ 0 h 606268"/>
                    <a:gd name="connsiteX1" fmla="*/ 143682 w 1156465"/>
                    <a:gd name="connsiteY1" fmla="*/ 60977 h 606268"/>
                    <a:gd name="connsiteX2" fmla="*/ 393899 w 1156465"/>
                    <a:gd name="connsiteY2" fmla="*/ 96723 h 606268"/>
                    <a:gd name="connsiteX3" fmla="*/ 619935 w 1156465"/>
                    <a:gd name="connsiteY3" fmla="*/ 103381 h 606268"/>
                    <a:gd name="connsiteX4" fmla="*/ 1035562 w 1156465"/>
                    <a:gd name="connsiteY4" fmla="*/ 55721 h 606268"/>
                    <a:gd name="connsiteX5" fmla="*/ 1157867 w 1156465"/>
                    <a:gd name="connsiteY5" fmla="*/ 350 h 606268"/>
                    <a:gd name="connsiteX6" fmla="*/ 1157867 w 1156465"/>
                    <a:gd name="connsiteY6" fmla="*/ 15069 h 606268"/>
                    <a:gd name="connsiteX7" fmla="*/ 1158217 w 1156465"/>
                    <a:gd name="connsiteY7" fmla="*/ 477305 h 606268"/>
                    <a:gd name="connsiteX8" fmla="*/ 1136490 w 1156465"/>
                    <a:gd name="connsiteY8" fmla="*/ 519007 h 606268"/>
                    <a:gd name="connsiteX9" fmla="*/ 1049229 w 1156465"/>
                    <a:gd name="connsiteY9" fmla="*/ 557206 h 606268"/>
                    <a:gd name="connsiteX10" fmla="*/ 819338 w 1156465"/>
                    <a:gd name="connsiteY10" fmla="*/ 598558 h 606268"/>
                    <a:gd name="connsiteX11" fmla="*/ 524264 w 1156465"/>
                    <a:gd name="connsiteY11" fmla="*/ 609072 h 606268"/>
                    <a:gd name="connsiteX12" fmla="*/ 129314 w 1156465"/>
                    <a:gd name="connsiteY12" fmla="*/ 562112 h 606268"/>
                    <a:gd name="connsiteX13" fmla="*/ 31890 w 1156465"/>
                    <a:gd name="connsiteY13" fmla="*/ 524264 h 606268"/>
                    <a:gd name="connsiteX14" fmla="*/ 0 w 1156465"/>
                    <a:gd name="connsiteY14" fmla="*/ 469945 h 606268"/>
                    <a:gd name="connsiteX15" fmla="*/ 701 w 1156465"/>
                    <a:gd name="connsiteY15" fmla="*/ 15420 h 606268"/>
                    <a:gd name="connsiteX16" fmla="*/ 701 w 1156465"/>
                    <a:gd name="connsiteY16"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701" y="0"/>
                      </a:moveTo>
                      <a:cubicBezTo>
                        <a:pt x="43805" y="34344"/>
                        <a:pt x="93568" y="48712"/>
                        <a:pt x="143682" y="60977"/>
                      </a:cubicBezTo>
                      <a:cubicBezTo>
                        <a:pt x="226036" y="80953"/>
                        <a:pt x="309442" y="92517"/>
                        <a:pt x="393899" y="96723"/>
                      </a:cubicBezTo>
                      <a:cubicBezTo>
                        <a:pt x="469244" y="100577"/>
                        <a:pt x="544590" y="104432"/>
                        <a:pt x="619935" y="103381"/>
                      </a:cubicBezTo>
                      <a:cubicBezTo>
                        <a:pt x="759762" y="101278"/>
                        <a:pt x="899239" y="91466"/>
                        <a:pt x="1035562" y="55721"/>
                      </a:cubicBezTo>
                      <a:cubicBezTo>
                        <a:pt x="1078667" y="44506"/>
                        <a:pt x="1120369" y="30138"/>
                        <a:pt x="1157867" y="350"/>
                      </a:cubicBezTo>
                      <a:cubicBezTo>
                        <a:pt x="1157867" y="6308"/>
                        <a:pt x="1157867" y="10864"/>
                        <a:pt x="1157867" y="15069"/>
                      </a:cubicBezTo>
                      <a:cubicBezTo>
                        <a:pt x="1157867" y="169264"/>
                        <a:pt x="1157516" y="323109"/>
                        <a:pt x="1158217" y="477305"/>
                      </a:cubicBezTo>
                      <a:cubicBezTo>
                        <a:pt x="1158217" y="496579"/>
                        <a:pt x="1150858" y="508845"/>
                        <a:pt x="1136490" y="519007"/>
                      </a:cubicBezTo>
                      <a:cubicBezTo>
                        <a:pt x="1109856" y="537581"/>
                        <a:pt x="1079718" y="548094"/>
                        <a:pt x="1049229" y="557206"/>
                      </a:cubicBezTo>
                      <a:cubicBezTo>
                        <a:pt x="974234" y="579284"/>
                        <a:pt x="897137" y="590148"/>
                        <a:pt x="819338" y="598558"/>
                      </a:cubicBezTo>
                      <a:cubicBezTo>
                        <a:pt x="721214" y="609072"/>
                        <a:pt x="622739" y="610824"/>
                        <a:pt x="524264" y="609072"/>
                      </a:cubicBezTo>
                      <a:cubicBezTo>
                        <a:pt x="391095" y="606618"/>
                        <a:pt x="258628" y="596806"/>
                        <a:pt x="129314" y="562112"/>
                      </a:cubicBezTo>
                      <a:cubicBezTo>
                        <a:pt x="96022" y="553001"/>
                        <a:pt x="63781" y="538632"/>
                        <a:pt x="31890" y="524264"/>
                      </a:cubicBezTo>
                      <a:cubicBezTo>
                        <a:pt x="9462" y="514452"/>
                        <a:pt x="0" y="496579"/>
                        <a:pt x="0" y="469945"/>
                      </a:cubicBezTo>
                      <a:cubicBezTo>
                        <a:pt x="1051" y="318554"/>
                        <a:pt x="701" y="166811"/>
                        <a:pt x="701" y="15420"/>
                      </a:cubicBezTo>
                      <a:cubicBezTo>
                        <a:pt x="701" y="11214"/>
                        <a:pt x="701" y="6658"/>
                        <a:pt x="701" y="0"/>
                      </a:cubicBezTo>
                      <a:close/>
                    </a:path>
                  </a:pathLst>
                </a:custGeom>
                <a:grpFill/>
                <a:ln w="3502" cap="flat">
                  <a:noFill/>
                  <a:prstDash val="solid"/>
                  <a:miter/>
                </a:ln>
              </p:spPr>
              <p:txBody>
                <a:bodyPr rtlCol="0" anchor="ctr"/>
                <a:p>
                  <a:endParaRPr lang="en-US"/>
                </a:p>
              </p:txBody>
            </p:sp>
            <p:sp>
              <p:nvSpPr>
                <p:cNvPr id="143" name="Freeform: Shape 4"/>
                <p:cNvSpPr/>
                <p:nvPr>
                  <p:custDataLst>
                    <p:tags r:id="rId33"/>
                  </p:custDataLst>
                </p:nvPr>
              </p:nvSpPr>
              <p:spPr>
                <a:xfrm>
                  <a:off x="5538194" y="3144451"/>
                  <a:ext cx="1156465" cy="606268"/>
                </a:xfrm>
                <a:custGeom>
                  <a:avLst/>
                  <a:gdLst>
                    <a:gd name="connsiteX0" fmla="*/ 1157875 w 1156465"/>
                    <a:gd name="connsiteY0" fmla="*/ 3154 h 606268"/>
                    <a:gd name="connsiteX1" fmla="*/ 1157875 w 1156465"/>
                    <a:gd name="connsiteY1" fmla="*/ 12616 h 606268"/>
                    <a:gd name="connsiteX2" fmla="*/ 1158226 w 1156465"/>
                    <a:gd name="connsiteY2" fmla="*/ 478706 h 606268"/>
                    <a:gd name="connsiteX3" fmla="*/ 1141404 w 1156465"/>
                    <a:gd name="connsiteY3" fmla="*/ 513751 h 606268"/>
                    <a:gd name="connsiteX4" fmla="*/ 1043981 w 1156465"/>
                    <a:gd name="connsiteY4" fmla="*/ 557556 h 606268"/>
                    <a:gd name="connsiteX5" fmla="*/ 802525 w 1156465"/>
                    <a:gd name="connsiteY5" fmla="*/ 598909 h 606268"/>
                    <a:gd name="connsiteX6" fmla="*/ 525324 w 1156465"/>
                    <a:gd name="connsiteY6" fmla="*/ 608371 h 606268"/>
                    <a:gd name="connsiteX7" fmla="*/ 132827 w 1156465"/>
                    <a:gd name="connsiteY7" fmla="*/ 562112 h 606268"/>
                    <a:gd name="connsiteX8" fmla="*/ 34001 w 1156465"/>
                    <a:gd name="connsiteY8" fmla="*/ 524615 h 606268"/>
                    <a:gd name="connsiteX9" fmla="*/ 8 w 1156465"/>
                    <a:gd name="connsiteY9" fmla="*/ 467843 h 606268"/>
                    <a:gd name="connsiteX10" fmla="*/ 709 w 1156465"/>
                    <a:gd name="connsiteY10" fmla="*/ 14368 h 606268"/>
                    <a:gd name="connsiteX11" fmla="*/ 709 w 1156465"/>
                    <a:gd name="connsiteY11" fmla="*/ 0 h 606268"/>
                    <a:gd name="connsiteX12" fmla="*/ 225694 w 1156465"/>
                    <a:gd name="connsiteY12" fmla="*/ 76046 h 606268"/>
                    <a:gd name="connsiteX13" fmla="*/ 659193 w 1156465"/>
                    <a:gd name="connsiteY13" fmla="*/ 101278 h 606268"/>
                    <a:gd name="connsiteX14" fmla="*/ 1020151 w 1156465"/>
                    <a:gd name="connsiteY14" fmla="*/ 58174 h 606268"/>
                    <a:gd name="connsiteX15" fmla="*/ 1082530 w 1156465"/>
                    <a:gd name="connsiteY15" fmla="*/ 39250 h 606268"/>
                    <a:gd name="connsiteX16" fmla="*/ 1157875 w 1156465"/>
                    <a:gd name="connsiteY16" fmla="*/ 3154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1157875" y="3154"/>
                      </a:moveTo>
                      <a:cubicBezTo>
                        <a:pt x="1157875" y="4906"/>
                        <a:pt x="1157875" y="8761"/>
                        <a:pt x="1157875" y="12616"/>
                      </a:cubicBezTo>
                      <a:cubicBezTo>
                        <a:pt x="1157875" y="167863"/>
                        <a:pt x="1157875" y="323460"/>
                        <a:pt x="1158226" y="478706"/>
                      </a:cubicBezTo>
                      <a:cubicBezTo>
                        <a:pt x="1158226" y="493776"/>
                        <a:pt x="1152619" y="504990"/>
                        <a:pt x="1141404" y="513751"/>
                      </a:cubicBezTo>
                      <a:cubicBezTo>
                        <a:pt x="1112668" y="536530"/>
                        <a:pt x="1078675" y="547393"/>
                        <a:pt x="1043981" y="557556"/>
                      </a:cubicBezTo>
                      <a:cubicBezTo>
                        <a:pt x="965131" y="580335"/>
                        <a:pt x="884178" y="591199"/>
                        <a:pt x="802525" y="598909"/>
                      </a:cubicBezTo>
                      <a:cubicBezTo>
                        <a:pt x="710358" y="607670"/>
                        <a:pt x="617841" y="610473"/>
                        <a:pt x="525324" y="608371"/>
                      </a:cubicBezTo>
                      <a:cubicBezTo>
                        <a:pt x="393206" y="605217"/>
                        <a:pt x="261089" y="596105"/>
                        <a:pt x="132827" y="562112"/>
                      </a:cubicBezTo>
                      <a:cubicBezTo>
                        <a:pt x="98833" y="553351"/>
                        <a:pt x="66242" y="538632"/>
                        <a:pt x="34001" y="524615"/>
                      </a:cubicBezTo>
                      <a:cubicBezTo>
                        <a:pt x="10522" y="514101"/>
                        <a:pt x="-342" y="495878"/>
                        <a:pt x="8" y="467843"/>
                      </a:cubicBezTo>
                      <a:cubicBezTo>
                        <a:pt x="1410" y="316801"/>
                        <a:pt x="709" y="165760"/>
                        <a:pt x="709" y="14368"/>
                      </a:cubicBezTo>
                      <a:cubicBezTo>
                        <a:pt x="709" y="9812"/>
                        <a:pt x="709" y="5257"/>
                        <a:pt x="709" y="0"/>
                      </a:cubicBezTo>
                      <a:cubicBezTo>
                        <a:pt x="69046" y="48712"/>
                        <a:pt x="147545" y="62729"/>
                        <a:pt x="225694" y="76046"/>
                      </a:cubicBezTo>
                      <a:cubicBezTo>
                        <a:pt x="369026" y="100928"/>
                        <a:pt x="514110" y="105484"/>
                        <a:pt x="659193" y="101278"/>
                      </a:cubicBezTo>
                      <a:cubicBezTo>
                        <a:pt x="780797" y="97774"/>
                        <a:pt x="901700" y="87261"/>
                        <a:pt x="1020151" y="58174"/>
                      </a:cubicBezTo>
                      <a:cubicBezTo>
                        <a:pt x="1041177" y="52917"/>
                        <a:pt x="1062554" y="47660"/>
                        <a:pt x="1082530" y="39250"/>
                      </a:cubicBezTo>
                      <a:cubicBezTo>
                        <a:pt x="1107762" y="29087"/>
                        <a:pt x="1132293" y="15770"/>
                        <a:pt x="1157875" y="3154"/>
                      </a:cubicBezTo>
                      <a:close/>
                    </a:path>
                  </a:pathLst>
                </a:custGeom>
                <a:grpFill/>
                <a:ln w="3502" cap="flat">
                  <a:noFill/>
                  <a:prstDash val="solid"/>
                  <a:miter/>
                </a:ln>
              </p:spPr>
              <p:txBody>
                <a:bodyPr rtlCol="0" anchor="ctr"/>
                <a:p>
                  <a:endParaRPr lang="en-US"/>
                </a:p>
              </p:txBody>
            </p:sp>
            <p:sp>
              <p:nvSpPr>
                <p:cNvPr id="144" name="Freeform: Shape 5"/>
                <p:cNvSpPr/>
                <p:nvPr>
                  <p:custDataLst>
                    <p:tags r:id="rId34"/>
                  </p:custDataLst>
                </p:nvPr>
              </p:nvSpPr>
              <p:spPr>
                <a:xfrm>
                  <a:off x="5538187" y="3791020"/>
                  <a:ext cx="1156465" cy="606268"/>
                </a:xfrm>
                <a:custGeom>
                  <a:avLst/>
                  <a:gdLst>
                    <a:gd name="connsiteX0" fmla="*/ 365 w 1156465"/>
                    <a:gd name="connsiteY0" fmla="*/ 0 h 606268"/>
                    <a:gd name="connsiteX1" fmla="*/ 188554 w 1156465"/>
                    <a:gd name="connsiteY1" fmla="*/ 69738 h 606268"/>
                    <a:gd name="connsiteX2" fmla="*/ 443677 w 1156465"/>
                    <a:gd name="connsiteY2" fmla="*/ 98825 h 606268"/>
                    <a:gd name="connsiteX3" fmla="*/ 609787 w 1156465"/>
                    <a:gd name="connsiteY3" fmla="*/ 102680 h 606268"/>
                    <a:gd name="connsiteX4" fmla="*/ 1014199 w 1156465"/>
                    <a:gd name="connsiteY4" fmla="*/ 59575 h 606268"/>
                    <a:gd name="connsiteX5" fmla="*/ 1118982 w 1156465"/>
                    <a:gd name="connsiteY5" fmla="*/ 23480 h 606268"/>
                    <a:gd name="connsiteX6" fmla="*/ 1155779 w 1156465"/>
                    <a:gd name="connsiteY6" fmla="*/ 1402 h 606268"/>
                    <a:gd name="connsiteX7" fmla="*/ 1156480 w 1156465"/>
                    <a:gd name="connsiteY7" fmla="*/ 14719 h 606268"/>
                    <a:gd name="connsiteX8" fmla="*/ 1156830 w 1156465"/>
                    <a:gd name="connsiteY8" fmla="*/ 479407 h 606268"/>
                    <a:gd name="connsiteX9" fmla="*/ 1140359 w 1156465"/>
                    <a:gd name="connsiteY9" fmla="*/ 513400 h 606268"/>
                    <a:gd name="connsiteX10" fmla="*/ 1071322 w 1156465"/>
                    <a:gd name="connsiteY10" fmla="*/ 548445 h 606268"/>
                    <a:gd name="connsiteX11" fmla="*/ 864210 w 1156465"/>
                    <a:gd name="connsiteY11" fmla="*/ 592601 h 606268"/>
                    <a:gd name="connsiteX12" fmla="*/ 523227 w 1156465"/>
                    <a:gd name="connsiteY12" fmla="*/ 608371 h 606268"/>
                    <a:gd name="connsiteX13" fmla="*/ 147902 w 1156465"/>
                    <a:gd name="connsiteY13" fmla="*/ 566668 h 606268"/>
                    <a:gd name="connsiteX14" fmla="*/ 43119 w 1156465"/>
                    <a:gd name="connsiteY14" fmla="*/ 530923 h 606268"/>
                    <a:gd name="connsiteX15" fmla="*/ 18238 w 1156465"/>
                    <a:gd name="connsiteY15" fmla="*/ 515503 h 606268"/>
                    <a:gd name="connsiteX16" fmla="*/ 15 w 1156465"/>
                    <a:gd name="connsiteY16" fmla="*/ 478356 h 606268"/>
                    <a:gd name="connsiteX17" fmla="*/ 365 w 1156465"/>
                    <a:gd name="connsiteY17" fmla="*/ 16120 h 606268"/>
                    <a:gd name="connsiteX18" fmla="*/ 365 w 1156465"/>
                    <a:gd name="connsiteY18"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6465" h="606268">
                      <a:moveTo>
                        <a:pt x="365" y="0"/>
                      </a:moveTo>
                      <a:cubicBezTo>
                        <a:pt x="57838" y="42404"/>
                        <a:pt x="123020" y="56421"/>
                        <a:pt x="188554" y="69738"/>
                      </a:cubicBezTo>
                      <a:cubicBezTo>
                        <a:pt x="272660" y="86560"/>
                        <a:pt x="357818" y="95671"/>
                        <a:pt x="443677" y="98825"/>
                      </a:cubicBezTo>
                      <a:cubicBezTo>
                        <a:pt x="499047" y="100928"/>
                        <a:pt x="554417" y="103381"/>
                        <a:pt x="609787" y="102680"/>
                      </a:cubicBezTo>
                      <a:cubicBezTo>
                        <a:pt x="745759" y="100227"/>
                        <a:pt x="881381" y="92167"/>
                        <a:pt x="1014199" y="59575"/>
                      </a:cubicBezTo>
                      <a:cubicBezTo>
                        <a:pt x="1049945" y="50814"/>
                        <a:pt x="1084639" y="36797"/>
                        <a:pt x="1118982" y="23480"/>
                      </a:cubicBezTo>
                      <a:cubicBezTo>
                        <a:pt x="1131949" y="18573"/>
                        <a:pt x="1142813" y="9462"/>
                        <a:pt x="1155779" y="1402"/>
                      </a:cubicBezTo>
                      <a:cubicBezTo>
                        <a:pt x="1156129" y="5957"/>
                        <a:pt x="1156480" y="10163"/>
                        <a:pt x="1156480" y="14719"/>
                      </a:cubicBezTo>
                      <a:cubicBezTo>
                        <a:pt x="1156480" y="169615"/>
                        <a:pt x="1156480" y="324511"/>
                        <a:pt x="1156830" y="479407"/>
                      </a:cubicBezTo>
                      <a:cubicBezTo>
                        <a:pt x="1156830" y="494126"/>
                        <a:pt x="1152625" y="506392"/>
                        <a:pt x="1140359" y="513400"/>
                      </a:cubicBezTo>
                      <a:cubicBezTo>
                        <a:pt x="1117931" y="526367"/>
                        <a:pt x="1095503" y="539684"/>
                        <a:pt x="1071322" y="548445"/>
                      </a:cubicBezTo>
                      <a:cubicBezTo>
                        <a:pt x="1004387" y="572625"/>
                        <a:pt x="934649" y="583489"/>
                        <a:pt x="864210" y="592601"/>
                      </a:cubicBezTo>
                      <a:cubicBezTo>
                        <a:pt x="751016" y="606969"/>
                        <a:pt x="637472" y="610473"/>
                        <a:pt x="523227" y="608371"/>
                      </a:cubicBezTo>
                      <a:cubicBezTo>
                        <a:pt x="396717" y="606268"/>
                        <a:pt x="271258" y="596806"/>
                        <a:pt x="147902" y="566668"/>
                      </a:cubicBezTo>
                      <a:cubicBezTo>
                        <a:pt x="112157" y="557907"/>
                        <a:pt x="77813" y="543539"/>
                        <a:pt x="43119" y="530923"/>
                      </a:cubicBezTo>
                      <a:cubicBezTo>
                        <a:pt x="34008" y="527769"/>
                        <a:pt x="25948" y="521461"/>
                        <a:pt x="18238" y="515503"/>
                      </a:cubicBezTo>
                      <a:cubicBezTo>
                        <a:pt x="5622" y="506392"/>
                        <a:pt x="-336" y="494827"/>
                        <a:pt x="15" y="478356"/>
                      </a:cubicBezTo>
                      <a:cubicBezTo>
                        <a:pt x="365" y="324161"/>
                        <a:pt x="365" y="170316"/>
                        <a:pt x="365" y="16120"/>
                      </a:cubicBezTo>
                      <a:cubicBezTo>
                        <a:pt x="365" y="11565"/>
                        <a:pt x="365" y="7009"/>
                        <a:pt x="365" y="0"/>
                      </a:cubicBezTo>
                      <a:close/>
                    </a:path>
                  </a:pathLst>
                </a:custGeom>
                <a:grpFill/>
                <a:ln w="3502" cap="flat">
                  <a:noFill/>
                  <a:prstDash val="solid"/>
                  <a:miter/>
                </a:ln>
              </p:spPr>
              <p:txBody>
                <a:bodyPr rtlCol="0" anchor="ctr"/>
                <a:p>
                  <a:endParaRPr lang="en-US"/>
                </a:p>
              </p:txBody>
            </p:sp>
            <p:sp>
              <p:nvSpPr>
                <p:cNvPr id="145" name="Freeform: Shape 6"/>
                <p:cNvSpPr/>
                <p:nvPr>
                  <p:custDataLst>
                    <p:tags r:id="rId35"/>
                  </p:custDataLst>
                </p:nvPr>
              </p:nvSpPr>
              <p:spPr>
                <a:xfrm>
                  <a:off x="5537539" y="2335977"/>
                  <a:ext cx="1156465" cy="245311"/>
                </a:xfrm>
                <a:custGeom>
                  <a:avLst/>
                  <a:gdLst>
                    <a:gd name="connsiteX0" fmla="*/ 576442 w 1156465"/>
                    <a:gd name="connsiteY0" fmla="*/ 3504 h 245310"/>
                    <a:gd name="connsiteX1" fmla="*/ 913920 w 1156465"/>
                    <a:gd name="connsiteY1" fmla="*/ 26984 h 245310"/>
                    <a:gd name="connsiteX2" fmla="*/ 1101758 w 1156465"/>
                    <a:gd name="connsiteY2" fmla="*/ 75696 h 245310"/>
                    <a:gd name="connsiteX3" fmla="*/ 1147666 w 1156465"/>
                    <a:gd name="connsiteY3" fmla="*/ 105133 h 245310"/>
                    <a:gd name="connsiteX4" fmla="*/ 1147666 w 1156465"/>
                    <a:gd name="connsiteY4" fmla="*/ 147186 h 245310"/>
                    <a:gd name="connsiteX5" fmla="*/ 1100706 w 1156465"/>
                    <a:gd name="connsiteY5" fmla="*/ 176974 h 245310"/>
                    <a:gd name="connsiteX6" fmla="*/ 926536 w 1156465"/>
                    <a:gd name="connsiteY6" fmla="*/ 223233 h 245310"/>
                    <a:gd name="connsiteX7" fmla="*/ 650386 w 1156465"/>
                    <a:gd name="connsiteY7" fmla="*/ 247413 h 245310"/>
                    <a:gd name="connsiteX8" fmla="*/ 230904 w 1156465"/>
                    <a:gd name="connsiteY8" fmla="*/ 223233 h 245310"/>
                    <a:gd name="connsiteX9" fmla="*/ 70401 w 1156465"/>
                    <a:gd name="connsiteY9" fmla="*/ 182231 h 245310"/>
                    <a:gd name="connsiteX10" fmla="*/ 19937 w 1156465"/>
                    <a:gd name="connsiteY10" fmla="*/ 155247 h 245310"/>
                    <a:gd name="connsiteX11" fmla="*/ 19236 w 1156465"/>
                    <a:gd name="connsiteY11" fmla="*/ 98124 h 245310"/>
                    <a:gd name="connsiteX12" fmla="*/ 98437 w 1156465"/>
                    <a:gd name="connsiteY12" fmla="*/ 60276 h 245310"/>
                    <a:gd name="connsiteX13" fmla="*/ 319917 w 1156465"/>
                    <a:gd name="connsiteY13" fmla="*/ 17172 h 245310"/>
                    <a:gd name="connsiteX14" fmla="*/ 576092 w 1156465"/>
                    <a:gd name="connsiteY14" fmla="*/ 0 h 245310"/>
                    <a:gd name="connsiteX15" fmla="*/ 576442 w 1156465"/>
                    <a:gd name="connsiteY15" fmla="*/ 3504 h 24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56465" h="245310">
                      <a:moveTo>
                        <a:pt x="576442" y="3504"/>
                      </a:moveTo>
                      <a:cubicBezTo>
                        <a:pt x="689636" y="3855"/>
                        <a:pt x="802128" y="9812"/>
                        <a:pt x="913920" y="26984"/>
                      </a:cubicBezTo>
                      <a:cubicBezTo>
                        <a:pt x="978401" y="36797"/>
                        <a:pt x="1042182" y="49062"/>
                        <a:pt x="1101758" y="75696"/>
                      </a:cubicBezTo>
                      <a:cubicBezTo>
                        <a:pt x="1118228" y="83055"/>
                        <a:pt x="1133648" y="93569"/>
                        <a:pt x="1147666" y="105133"/>
                      </a:cubicBezTo>
                      <a:cubicBezTo>
                        <a:pt x="1162735" y="117749"/>
                        <a:pt x="1162735" y="134570"/>
                        <a:pt x="1147666" y="147186"/>
                      </a:cubicBezTo>
                      <a:cubicBezTo>
                        <a:pt x="1133648" y="159102"/>
                        <a:pt x="1117528" y="169615"/>
                        <a:pt x="1100706" y="176974"/>
                      </a:cubicBezTo>
                      <a:cubicBezTo>
                        <a:pt x="1044986" y="201856"/>
                        <a:pt x="986111" y="213771"/>
                        <a:pt x="926536" y="223233"/>
                      </a:cubicBezTo>
                      <a:cubicBezTo>
                        <a:pt x="835070" y="237951"/>
                        <a:pt x="742903" y="244960"/>
                        <a:pt x="650386" y="247413"/>
                      </a:cubicBezTo>
                      <a:cubicBezTo>
                        <a:pt x="509858" y="251268"/>
                        <a:pt x="370031" y="244960"/>
                        <a:pt x="230904" y="223233"/>
                      </a:cubicBezTo>
                      <a:cubicBezTo>
                        <a:pt x="176585" y="214472"/>
                        <a:pt x="122267" y="203257"/>
                        <a:pt x="70401" y="182231"/>
                      </a:cubicBezTo>
                      <a:cubicBezTo>
                        <a:pt x="52879" y="175222"/>
                        <a:pt x="35357" y="166110"/>
                        <a:pt x="19937" y="155247"/>
                      </a:cubicBezTo>
                      <a:cubicBezTo>
                        <a:pt x="-5996" y="137024"/>
                        <a:pt x="-7047" y="114946"/>
                        <a:pt x="19236" y="98124"/>
                      </a:cubicBezTo>
                      <a:cubicBezTo>
                        <a:pt x="43767" y="82354"/>
                        <a:pt x="70751" y="69738"/>
                        <a:pt x="98437" y="60276"/>
                      </a:cubicBezTo>
                      <a:cubicBezTo>
                        <a:pt x="170278" y="35745"/>
                        <a:pt x="244922" y="24181"/>
                        <a:pt x="319917" y="17172"/>
                      </a:cubicBezTo>
                      <a:cubicBezTo>
                        <a:pt x="405075" y="9462"/>
                        <a:pt x="490934" y="5607"/>
                        <a:pt x="576092" y="0"/>
                      </a:cubicBezTo>
                      <a:cubicBezTo>
                        <a:pt x="576442" y="1051"/>
                        <a:pt x="576442" y="2103"/>
                        <a:pt x="576442" y="3504"/>
                      </a:cubicBezTo>
                      <a:close/>
                    </a:path>
                  </a:pathLst>
                </a:custGeom>
                <a:grpFill/>
                <a:ln w="3502" cap="flat">
                  <a:noFill/>
                  <a:prstDash val="solid"/>
                  <a:miter/>
                </a:ln>
              </p:spPr>
              <p:txBody>
                <a:bodyPr rtlCol="0" anchor="ctr"/>
                <a:p>
                  <a:endParaRPr lang="en-US"/>
                </a:p>
              </p:txBody>
            </p:sp>
            <p:sp>
              <p:nvSpPr>
                <p:cNvPr id="146" name="Freeform: Shape 7"/>
                <p:cNvSpPr/>
                <p:nvPr>
                  <p:custDataLst>
                    <p:tags r:id="rId36"/>
                  </p:custDataLst>
                </p:nvPr>
              </p:nvSpPr>
              <p:spPr>
                <a:xfrm>
                  <a:off x="5537671" y="3699734"/>
                  <a:ext cx="1156465" cy="175222"/>
                </a:xfrm>
                <a:custGeom>
                  <a:avLst/>
                  <a:gdLst>
                    <a:gd name="connsiteX0" fmla="*/ 574909 w 1156465"/>
                    <a:gd name="connsiteY0" fmla="*/ 177146 h 175221"/>
                    <a:gd name="connsiteX1" fmla="*/ 204490 w 1156465"/>
                    <a:gd name="connsiteY1" fmla="*/ 148409 h 175221"/>
                    <a:gd name="connsiteX2" fmla="*/ 57303 w 1156465"/>
                    <a:gd name="connsiteY2" fmla="*/ 106706 h 175221"/>
                    <a:gd name="connsiteX3" fmla="*/ 13147 w 1156465"/>
                    <a:gd name="connsiteY3" fmla="*/ 79372 h 175221"/>
                    <a:gd name="connsiteX4" fmla="*/ 12096 w 1156465"/>
                    <a:gd name="connsiteY4" fmla="*/ 33463 h 175221"/>
                    <a:gd name="connsiteX5" fmla="*/ 52747 w 1156465"/>
                    <a:gd name="connsiteY5" fmla="*/ 7180 h 175221"/>
                    <a:gd name="connsiteX6" fmla="*/ 63261 w 1156465"/>
                    <a:gd name="connsiteY6" fmla="*/ 7180 h 175221"/>
                    <a:gd name="connsiteX7" fmla="*/ 314529 w 1156465"/>
                    <a:gd name="connsiteY7" fmla="*/ 56593 h 175221"/>
                    <a:gd name="connsiteX8" fmla="*/ 601893 w 1156465"/>
                    <a:gd name="connsiteY8" fmla="*/ 68858 h 175221"/>
                    <a:gd name="connsiteX9" fmla="*/ 981424 w 1156465"/>
                    <a:gd name="connsiteY9" fmla="*/ 30309 h 175221"/>
                    <a:gd name="connsiteX10" fmla="*/ 1079548 w 1156465"/>
                    <a:gd name="connsiteY10" fmla="*/ 1924 h 175221"/>
                    <a:gd name="connsiteX11" fmla="*/ 1090412 w 1156465"/>
                    <a:gd name="connsiteY11" fmla="*/ 522 h 175221"/>
                    <a:gd name="connsiteX12" fmla="*/ 1146833 w 1156465"/>
                    <a:gd name="connsiteY12" fmla="*/ 34515 h 175221"/>
                    <a:gd name="connsiteX13" fmla="*/ 1147184 w 1156465"/>
                    <a:gd name="connsiteY13" fmla="*/ 76568 h 175221"/>
                    <a:gd name="connsiteX14" fmla="*/ 1100224 w 1156465"/>
                    <a:gd name="connsiteY14" fmla="*/ 106356 h 175221"/>
                    <a:gd name="connsiteX15" fmla="*/ 922900 w 1156465"/>
                    <a:gd name="connsiteY15" fmla="*/ 152965 h 175221"/>
                    <a:gd name="connsiteX16" fmla="*/ 644297 w 1156465"/>
                    <a:gd name="connsiteY16" fmla="*/ 176445 h 175221"/>
                    <a:gd name="connsiteX17" fmla="*/ 574909 w 1156465"/>
                    <a:gd name="connsiteY17" fmla="*/ 177146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6465" h="175221">
                      <a:moveTo>
                        <a:pt x="574909" y="177146"/>
                      </a:moveTo>
                      <a:cubicBezTo>
                        <a:pt x="450852" y="178197"/>
                        <a:pt x="327145" y="170837"/>
                        <a:pt x="204490" y="148409"/>
                      </a:cubicBezTo>
                      <a:cubicBezTo>
                        <a:pt x="154026" y="139297"/>
                        <a:pt x="104263" y="128083"/>
                        <a:pt x="57303" y="106706"/>
                      </a:cubicBezTo>
                      <a:cubicBezTo>
                        <a:pt x="41533" y="99697"/>
                        <a:pt x="26464" y="90235"/>
                        <a:pt x="13147" y="79372"/>
                      </a:cubicBezTo>
                      <a:cubicBezTo>
                        <a:pt x="-4025" y="65354"/>
                        <a:pt x="-4375" y="47832"/>
                        <a:pt x="12096" y="33463"/>
                      </a:cubicBezTo>
                      <a:cubicBezTo>
                        <a:pt x="24011" y="22950"/>
                        <a:pt x="38730" y="15591"/>
                        <a:pt x="52747" y="7180"/>
                      </a:cubicBezTo>
                      <a:cubicBezTo>
                        <a:pt x="55551" y="5428"/>
                        <a:pt x="60107" y="6129"/>
                        <a:pt x="63261" y="7180"/>
                      </a:cubicBezTo>
                      <a:cubicBezTo>
                        <a:pt x="144914" y="34515"/>
                        <a:pt x="229371" y="47481"/>
                        <a:pt x="314529" y="56593"/>
                      </a:cubicBezTo>
                      <a:cubicBezTo>
                        <a:pt x="410200" y="66756"/>
                        <a:pt x="505871" y="70610"/>
                        <a:pt x="601893" y="68858"/>
                      </a:cubicBezTo>
                      <a:cubicBezTo>
                        <a:pt x="729455" y="66405"/>
                        <a:pt x="856315" y="58345"/>
                        <a:pt x="981424" y="30309"/>
                      </a:cubicBezTo>
                      <a:cubicBezTo>
                        <a:pt x="1014716" y="22950"/>
                        <a:pt x="1046957" y="11385"/>
                        <a:pt x="1079548" y="1924"/>
                      </a:cubicBezTo>
                      <a:cubicBezTo>
                        <a:pt x="1083053" y="872"/>
                        <a:pt x="1087959" y="-880"/>
                        <a:pt x="1090412" y="522"/>
                      </a:cubicBezTo>
                      <a:cubicBezTo>
                        <a:pt x="1109686" y="11385"/>
                        <a:pt x="1129662" y="21198"/>
                        <a:pt x="1146833" y="34515"/>
                      </a:cubicBezTo>
                      <a:cubicBezTo>
                        <a:pt x="1162253" y="46430"/>
                        <a:pt x="1161903" y="63952"/>
                        <a:pt x="1147184" y="76568"/>
                      </a:cubicBezTo>
                      <a:cubicBezTo>
                        <a:pt x="1133166" y="88483"/>
                        <a:pt x="1117046" y="98996"/>
                        <a:pt x="1100224" y="106356"/>
                      </a:cubicBezTo>
                      <a:cubicBezTo>
                        <a:pt x="1043803" y="131588"/>
                        <a:pt x="983526" y="143152"/>
                        <a:pt x="922900" y="152965"/>
                      </a:cubicBezTo>
                      <a:cubicBezTo>
                        <a:pt x="830733" y="167683"/>
                        <a:pt x="737515" y="175393"/>
                        <a:pt x="644297" y="176445"/>
                      </a:cubicBezTo>
                      <a:cubicBezTo>
                        <a:pt x="621168" y="177146"/>
                        <a:pt x="598038" y="177146"/>
                        <a:pt x="574909" y="177146"/>
                      </a:cubicBezTo>
                      <a:close/>
                    </a:path>
                  </a:pathLst>
                </a:custGeom>
                <a:grpFill/>
                <a:ln w="3502" cap="flat">
                  <a:noFill/>
                  <a:prstDash val="solid"/>
                  <a:miter/>
                </a:ln>
              </p:spPr>
              <p:txBody>
                <a:bodyPr rtlCol="0" anchor="ctr"/>
                <a:p>
                  <a:endParaRPr lang="en-US"/>
                </a:p>
              </p:txBody>
            </p:sp>
            <p:sp>
              <p:nvSpPr>
                <p:cNvPr id="147" name="Freeform: Shape 8"/>
                <p:cNvSpPr/>
                <p:nvPr>
                  <p:custDataLst>
                    <p:tags r:id="rId37"/>
                  </p:custDataLst>
                </p:nvPr>
              </p:nvSpPr>
              <p:spPr>
                <a:xfrm>
                  <a:off x="5537669" y="3055216"/>
                  <a:ext cx="1156465" cy="175222"/>
                </a:xfrm>
                <a:custGeom>
                  <a:avLst/>
                  <a:gdLst>
                    <a:gd name="connsiteX0" fmla="*/ 587526 w 1156465"/>
                    <a:gd name="connsiteY0" fmla="*/ 175794 h 175221"/>
                    <a:gd name="connsiteX1" fmla="*/ 226919 w 1156465"/>
                    <a:gd name="connsiteY1" fmla="*/ 149862 h 175221"/>
                    <a:gd name="connsiteX2" fmla="*/ 42235 w 1156465"/>
                    <a:gd name="connsiteY2" fmla="*/ 96944 h 175221"/>
                    <a:gd name="connsiteX3" fmla="*/ 10345 w 1156465"/>
                    <a:gd name="connsiteY3" fmla="*/ 73815 h 175221"/>
                    <a:gd name="connsiteX4" fmla="*/ 9644 w 1156465"/>
                    <a:gd name="connsiteY4" fmla="*/ 34566 h 175221"/>
                    <a:gd name="connsiteX5" fmla="*/ 54851 w 1156465"/>
                    <a:gd name="connsiteY5" fmla="*/ 4427 h 175221"/>
                    <a:gd name="connsiteX6" fmla="*/ 65715 w 1156465"/>
                    <a:gd name="connsiteY6" fmla="*/ 5128 h 175221"/>
                    <a:gd name="connsiteX7" fmla="*/ 304368 w 1156465"/>
                    <a:gd name="connsiteY7" fmla="*/ 53489 h 175221"/>
                    <a:gd name="connsiteX8" fmla="*/ 608202 w 1156465"/>
                    <a:gd name="connsiteY8" fmla="*/ 67157 h 175221"/>
                    <a:gd name="connsiteX9" fmla="*/ 1000349 w 1156465"/>
                    <a:gd name="connsiteY9" fmla="*/ 25103 h 175221"/>
                    <a:gd name="connsiteX10" fmla="*/ 1079900 w 1156465"/>
                    <a:gd name="connsiteY10" fmla="*/ 1273 h 175221"/>
                    <a:gd name="connsiteX11" fmla="*/ 1096371 w 1156465"/>
                    <a:gd name="connsiteY11" fmla="*/ 1624 h 175221"/>
                    <a:gd name="connsiteX12" fmla="*/ 1141578 w 1156465"/>
                    <a:gd name="connsiteY12" fmla="*/ 27557 h 175221"/>
                    <a:gd name="connsiteX13" fmla="*/ 1141578 w 1156465"/>
                    <a:gd name="connsiteY13" fmla="*/ 81525 h 175221"/>
                    <a:gd name="connsiteX14" fmla="*/ 1045556 w 1156465"/>
                    <a:gd name="connsiteY14" fmla="*/ 125330 h 175221"/>
                    <a:gd name="connsiteX15" fmla="*/ 842299 w 1156465"/>
                    <a:gd name="connsiteY15" fmla="*/ 163178 h 175221"/>
                    <a:gd name="connsiteX16" fmla="*/ 587526 w 1156465"/>
                    <a:gd name="connsiteY16" fmla="*/ 175794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175221">
                      <a:moveTo>
                        <a:pt x="587526" y="175794"/>
                      </a:moveTo>
                      <a:cubicBezTo>
                        <a:pt x="461366" y="176495"/>
                        <a:pt x="343617" y="169486"/>
                        <a:pt x="226919" y="149862"/>
                      </a:cubicBezTo>
                      <a:cubicBezTo>
                        <a:pt x="163489" y="139348"/>
                        <a:pt x="100059" y="126732"/>
                        <a:pt x="42235" y="96944"/>
                      </a:cubicBezTo>
                      <a:cubicBezTo>
                        <a:pt x="30671" y="90987"/>
                        <a:pt x="19807" y="82927"/>
                        <a:pt x="10345" y="73815"/>
                      </a:cubicBezTo>
                      <a:cubicBezTo>
                        <a:pt x="-2972" y="61199"/>
                        <a:pt x="-3673" y="46831"/>
                        <a:pt x="9644" y="34566"/>
                      </a:cubicBezTo>
                      <a:cubicBezTo>
                        <a:pt x="22961" y="22650"/>
                        <a:pt x="39432" y="13889"/>
                        <a:pt x="54851" y="4427"/>
                      </a:cubicBezTo>
                      <a:cubicBezTo>
                        <a:pt x="57305" y="3026"/>
                        <a:pt x="62211" y="3726"/>
                        <a:pt x="65715" y="5128"/>
                      </a:cubicBezTo>
                      <a:cubicBezTo>
                        <a:pt x="143163" y="32112"/>
                        <a:pt x="223415" y="44378"/>
                        <a:pt x="304368" y="53489"/>
                      </a:cubicBezTo>
                      <a:cubicBezTo>
                        <a:pt x="405295" y="65054"/>
                        <a:pt x="506924" y="68909"/>
                        <a:pt x="608202" y="67157"/>
                      </a:cubicBezTo>
                      <a:cubicBezTo>
                        <a:pt x="739969" y="65054"/>
                        <a:pt x="871386" y="55592"/>
                        <a:pt x="1000349" y="25103"/>
                      </a:cubicBezTo>
                      <a:cubicBezTo>
                        <a:pt x="1027333" y="18796"/>
                        <a:pt x="1053266" y="8983"/>
                        <a:pt x="1079900" y="1273"/>
                      </a:cubicBezTo>
                      <a:cubicBezTo>
                        <a:pt x="1085157" y="-128"/>
                        <a:pt x="1091815" y="-829"/>
                        <a:pt x="1096371" y="1624"/>
                      </a:cubicBezTo>
                      <a:cubicBezTo>
                        <a:pt x="1111791" y="9334"/>
                        <a:pt x="1127911" y="17043"/>
                        <a:pt x="1141578" y="27557"/>
                      </a:cubicBezTo>
                      <a:cubicBezTo>
                        <a:pt x="1164007" y="44378"/>
                        <a:pt x="1163656" y="63652"/>
                        <a:pt x="1141578" y="81525"/>
                      </a:cubicBezTo>
                      <a:cubicBezTo>
                        <a:pt x="1113192" y="104304"/>
                        <a:pt x="1079550" y="115168"/>
                        <a:pt x="1045556" y="125330"/>
                      </a:cubicBezTo>
                      <a:cubicBezTo>
                        <a:pt x="978972" y="144955"/>
                        <a:pt x="910986" y="155469"/>
                        <a:pt x="842299" y="163178"/>
                      </a:cubicBezTo>
                      <a:cubicBezTo>
                        <a:pt x="755389" y="171940"/>
                        <a:pt x="667778" y="176846"/>
                        <a:pt x="587526" y="175794"/>
                      </a:cubicBezTo>
                      <a:close/>
                    </a:path>
                  </a:pathLst>
                </a:custGeom>
                <a:grpFill/>
                <a:ln w="3502" cap="flat">
                  <a:noFill/>
                  <a:prstDash val="solid"/>
                  <a:miter/>
                </a:ln>
              </p:spPr>
              <p:txBody>
                <a:bodyPr rtlCol="0" anchor="ctr"/>
                <a:p>
                  <a:endParaRPr lang="en-US"/>
                </a:p>
              </p:txBody>
            </p:sp>
          </p:grpSp>
          <p:grpSp>
            <p:nvGrpSpPr>
              <p:cNvPr id="130" name="그룹 129"/>
              <p:cNvGrpSpPr/>
              <p:nvPr/>
            </p:nvGrpSpPr>
            <p:grpSpPr>
              <a:xfrm flipV="1">
                <a:off x="4432813" y="3299472"/>
                <a:ext cx="527928" cy="58693"/>
                <a:chOff x="3058239" y="2911633"/>
                <a:chExt cx="1213216" cy="134881"/>
              </a:xfrm>
              <a:solidFill>
                <a:schemeClr val="bg1"/>
              </a:solidFill>
            </p:grpSpPr>
            <p:sp>
              <p:nvSpPr>
                <p:cNvPr id="139" name="사각형: 둥근 모서리 138"/>
                <p:cNvSpPr/>
                <p:nvPr>
                  <p:custDataLst>
                    <p:tags r:id="rId38"/>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40" name="사각형: 둥근 모서리 139"/>
                <p:cNvSpPr/>
                <p:nvPr>
                  <p:custDataLst>
                    <p:tags r:id="rId39"/>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41" name="사각형: 둥근 모서리 140"/>
                <p:cNvSpPr/>
                <p:nvPr>
                  <p:custDataLst>
                    <p:tags r:id="rId40"/>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nvGrpSpPr>
              <p:cNvPr id="131" name="그룹 130"/>
              <p:cNvGrpSpPr/>
              <p:nvPr/>
            </p:nvGrpSpPr>
            <p:grpSpPr>
              <a:xfrm flipV="1">
                <a:off x="4432813" y="3755468"/>
                <a:ext cx="527928" cy="58693"/>
                <a:chOff x="3058239" y="2911633"/>
                <a:chExt cx="1213216" cy="134881"/>
              </a:xfrm>
              <a:solidFill>
                <a:schemeClr val="bg1"/>
              </a:solidFill>
            </p:grpSpPr>
            <p:sp>
              <p:nvSpPr>
                <p:cNvPr id="136" name="사각형: 둥근 모서리 135"/>
                <p:cNvSpPr/>
                <p:nvPr>
                  <p:custDataLst>
                    <p:tags r:id="rId41"/>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37" name="사각형: 둥근 모서리 136"/>
                <p:cNvSpPr/>
                <p:nvPr>
                  <p:custDataLst>
                    <p:tags r:id="rId42"/>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38" name="사각형: 둥근 모서리 137"/>
                <p:cNvSpPr/>
                <p:nvPr>
                  <p:custDataLst>
                    <p:tags r:id="rId43"/>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nvGrpSpPr>
              <p:cNvPr id="132" name="그룹 131"/>
              <p:cNvGrpSpPr/>
              <p:nvPr/>
            </p:nvGrpSpPr>
            <p:grpSpPr>
              <a:xfrm flipV="1">
                <a:off x="4432813" y="4211464"/>
                <a:ext cx="527928" cy="58693"/>
                <a:chOff x="3058239" y="2911633"/>
                <a:chExt cx="1213216" cy="134881"/>
              </a:xfrm>
              <a:solidFill>
                <a:schemeClr val="bg1"/>
              </a:solidFill>
            </p:grpSpPr>
            <p:sp>
              <p:nvSpPr>
                <p:cNvPr id="133" name="사각형: 둥근 모서리 132"/>
                <p:cNvSpPr/>
                <p:nvPr>
                  <p:custDataLst>
                    <p:tags r:id="rId44"/>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34" name="사각형: 둥근 모서리 133"/>
                <p:cNvSpPr/>
                <p:nvPr>
                  <p:custDataLst>
                    <p:tags r:id="rId45"/>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35" name="사각형: 둥근 모서리 134"/>
                <p:cNvSpPr/>
                <p:nvPr>
                  <p:custDataLst>
                    <p:tags r:id="rId46"/>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grpSp>
          <p:nvGrpSpPr>
            <p:cNvPr id="148" name="그룹 147"/>
            <p:cNvGrpSpPr/>
            <p:nvPr/>
          </p:nvGrpSpPr>
          <p:grpSpPr>
            <a:xfrm>
              <a:off x="10071796" y="5688614"/>
              <a:ext cx="637423" cy="905053"/>
              <a:chOff x="4160927" y="2978939"/>
              <a:chExt cx="1013906" cy="1439607"/>
            </a:xfrm>
          </p:grpSpPr>
          <p:grpSp>
            <p:nvGrpSpPr>
              <p:cNvPr id="149" name="Group 33"/>
              <p:cNvGrpSpPr/>
              <p:nvPr/>
            </p:nvGrpSpPr>
            <p:grpSpPr>
              <a:xfrm>
                <a:off x="4160927" y="2978939"/>
                <a:ext cx="1013906" cy="1439607"/>
                <a:chOff x="5537539" y="2335977"/>
                <a:chExt cx="1157120" cy="2061311"/>
              </a:xfrm>
              <a:solidFill>
                <a:schemeClr val="accent1"/>
              </a:solidFill>
            </p:grpSpPr>
            <p:sp>
              <p:nvSpPr>
                <p:cNvPr id="162" name="Freeform: Shape 3"/>
                <p:cNvSpPr/>
                <p:nvPr>
                  <p:custDataLst>
                    <p:tags r:id="rId47"/>
                  </p:custDataLst>
                </p:nvPr>
              </p:nvSpPr>
              <p:spPr>
                <a:xfrm>
                  <a:off x="5537852" y="2496480"/>
                  <a:ext cx="1156465" cy="606268"/>
                </a:xfrm>
                <a:custGeom>
                  <a:avLst/>
                  <a:gdLst>
                    <a:gd name="connsiteX0" fmla="*/ 701 w 1156465"/>
                    <a:gd name="connsiteY0" fmla="*/ 0 h 606268"/>
                    <a:gd name="connsiteX1" fmla="*/ 143682 w 1156465"/>
                    <a:gd name="connsiteY1" fmla="*/ 60977 h 606268"/>
                    <a:gd name="connsiteX2" fmla="*/ 393899 w 1156465"/>
                    <a:gd name="connsiteY2" fmla="*/ 96723 h 606268"/>
                    <a:gd name="connsiteX3" fmla="*/ 619935 w 1156465"/>
                    <a:gd name="connsiteY3" fmla="*/ 103381 h 606268"/>
                    <a:gd name="connsiteX4" fmla="*/ 1035562 w 1156465"/>
                    <a:gd name="connsiteY4" fmla="*/ 55721 h 606268"/>
                    <a:gd name="connsiteX5" fmla="*/ 1157867 w 1156465"/>
                    <a:gd name="connsiteY5" fmla="*/ 350 h 606268"/>
                    <a:gd name="connsiteX6" fmla="*/ 1157867 w 1156465"/>
                    <a:gd name="connsiteY6" fmla="*/ 15069 h 606268"/>
                    <a:gd name="connsiteX7" fmla="*/ 1158217 w 1156465"/>
                    <a:gd name="connsiteY7" fmla="*/ 477305 h 606268"/>
                    <a:gd name="connsiteX8" fmla="*/ 1136490 w 1156465"/>
                    <a:gd name="connsiteY8" fmla="*/ 519007 h 606268"/>
                    <a:gd name="connsiteX9" fmla="*/ 1049229 w 1156465"/>
                    <a:gd name="connsiteY9" fmla="*/ 557206 h 606268"/>
                    <a:gd name="connsiteX10" fmla="*/ 819338 w 1156465"/>
                    <a:gd name="connsiteY10" fmla="*/ 598558 h 606268"/>
                    <a:gd name="connsiteX11" fmla="*/ 524264 w 1156465"/>
                    <a:gd name="connsiteY11" fmla="*/ 609072 h 606268"/>
                    <a:gd name="connsiteX12" fmla="*/ 129314 w 1156465"/>
                    <a:gd name="connsiteY12" fmla="*/ 562112 h 606268"/>
                    <a:gd name="connsiteX13" fmla="*/ 31890 w 1156465"/>
                    <a:gd name="connsiteY13" fmla="*/ 524264 h 606268"/>
                    <a:gd name="connsiteX14" fmla="*/ 0 w 1156465"/>
                    <a:gd name="connsiteY14" fmla="*/ 469945 h 606268"/>
                    <a:gd name="connsiteX15" fmla="*/ 701 w 1156465"/>
                    <a:gd name="connsiteY15" fmla="*/ 15420 h 606268"/>
                    <a:gd name="connsiteX16" fmla="*/ 701 w 1156465"/>
                    <a:gd name="connsiteY16"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701" y="0"/>
                      </a:moveTo>
                      <a:cubicBezTo>
                        <a:pt x="43805" y="34344"/>
                        <a:pt x="93568" y="48712"/>
                        <a:pt x="143682" y="60977"/>
                      </a:cubicBezTo>
                      <a:cubicBezTo>
                        <a:pt x="226036" y="80953"/>
                        <a:pt x="309442" y="92517"/>
                        <a:pt x="393899" y="96723"/>
                      </a:cubicBezTo>
                      <a:cubicBezTo>
                        <a:pt x="469244" y="100577"/>
                        <a:pt x="544590" y="104432"/>
                        <a:pt x="619935" y="103381"/>
                      </a:cubicBezTo>
                      <a:cubicBezTo>
                        <a:pt x="759762" y="101278"/>
                        <a:pt x="899239" y="91466"/>
                        <a:pt x="1035562" y="55721"/>
                      </a:cubicBezTo>
                      <a:cubicBezTo>
                        <a:pt x="1078667" y="44506"/>
                        <a:pt x="1120369" y="30138"/>
                        <a:pt x="1157867" y="350"/>
                      </a:cubicBezTo>
                      <a:cubicBezTo>
                        <a:pt x="1157867" y="6308"/>
                        <a:pt x="1157867" y="10864"/>
                        <a:pt x="1157867" y="15069"/>
                      </a:cubicBezTo>
                      <a:cubicBezTo>
                        <a:pt x="1157867" y="169264"/>
                        <a:pt x="1157516" y="323109"/>
                        <a:pt x="1158217" y="477305"/>
                      </a:cubicBezTo>
                      <a:cubicBezTo>
                        <a:pt x="1158217" y="496579"/>
                        <a:pt x="1150858" y="508845"/>
                        <a:pt x="1136490" y="519007"/>
                      </a:cubicBezTo>
                      <a:cubicBezTo>
                        <a:pt x="1109856" y="537581"/>
                        <a:pt x="1079718" y="548094"/>
                        <a:pt x="1049229" y="557206"/>
                      </a:cubicBezTo>
                      <a:cubicBezTo>
                        <a:pt x="974234" y="579284"/>
                        <a:pt x="897137" y="590148"/>
                        <a:pt x="819338" y="598558"/>
                      </a:cubicBezTo>
                      <a:cubicBezTo>
                        <a:pt x="721214" y="609072"/>
                        <a:pt x="622739" y="610824"/>
                        <a:pt x="524264" y="609072"/>
                      </a:cubicBezTo>
                      <a:cubicBezTo>
                        <a:pt x="391095" y="606618"/>
                        <a:pt x="258628" y="596806"/>
                        <a:pt x="129314" y="562112"/>
                      </a:cubicBezTo>
                      <a:cubicBezTo>
                        <a:pt x="96022" y="553001"/>
                        <a:pt x="63781" y="538632"/>
                        <a:pt x="31890" y="524264"/>
                      </a:cubicBezTo>
                      <a:cubicBezTo>
                        <a:pt x="9462" y="514452"/>
                        <a:pt x="0" y="496579"/>
                        <a:pt x="0" y="469945"/>
                      </a:cubicBezTo>
                      <a:cubicBezTo>
                        <a:pt x="1051" y="318554"/>
                        <a:pt x="701" y="166811"/>
                        <a:pt x="701" y="15420"/>
                      </a:cubicBezTo>
                      <a:cubicBezTo>
                        <a:pt x="701" y="11214"/>
                        <a:pt x="701" y="6658"/>
                        <a:pt x="701" y="0"/>
                      </a:cubicBezTo>
                      <a:close/>
                    </a:path>
                  </a:pathLst>
                </a:custGeom>
                <a:grpFill/>
                <a:ln w="3502" cap="flat">
                  <a:noFill/>
                  <a:prstDash val="solid"/>
                  <a:miter/>
                </a:ln>
              </p:spPr>
              <p:txBody>
                <a:bodyPr rtlCol="0" anchor="ctr"/>
                <a:p>
                  <a:endParaRPr lang="en-US"/>
                </a:p>
              </p:txBody>
            </p:sp>
            <p:sp>
              <p:nvSpPr>
                <p:cNvPr id="163" name="Freeform: Shape 4"/>
                <p:cNvSpPr/>
                <p:nvPr>
                  <p:custDataLst>
                    <p:tags r:id="rId48"/>
                  </p:custDataLst>
                </p:nvPr>
              </p:nvSpPr>
              <p:spPr>
                <a:xfrm>
                  <a:off x="5538194" y="3144451"/>
                  <a:ext cx="1156465" cy="606268"/>
                </a:xfrm>
                <a:custGeom>
                  <a:avLst/>
                  <a:gdLst>
                    <a:gd name="connsiteX0" fmla="*/ 1157875 w 1156465"/>
                    <a:gd name="connsiteY0" fmla="*/ 3154 h 606268"/>
                    <a:gd name="connsiteX1" fmla="*/ 1157875 w 1156465"/>
                    <a:gd name="connsiteY1" fmla="*/ 12616 h 606268"/>
                    <a:gd name="connsiteX2" fmla="*/ 1158226 w 1156465"/>
                    <a:gd name="connsiteY2" fmla="*/ 478706 h 606268"/>
                    <a:gd name="connsiteX3" fmla="*/ 1141404 w 1156465"/>
                    <a:gd name="connsiteY3" fmla="*/ 513751 h 606268"/>
                    <a:gd name="connsiteX4" fmla="*/ 1043981 w 1156465"/>
                    <a:gd name="connsiteY4" fmla="*/ 557556 h 606268"/>
                    <a:gd name="connsiteX5" fmla="*/ 802525 w 1156465"/>
                    <a:gd name="connsiteY5" fmla="*/ 598909 h 606268"/>
                    <a:gd name="connsiteX6" fmla="*/ 525324 w 1156465"/>
                    <a:gd name="connsiteY6" fmla="*/ 608371 h 606268"/>
                    <a:gd name="connsiteX7" fmla="*/ 132827 w 1156465"/>
                    <a:gd name="connsiteY7" fmla="*/ 562112 h 606268"/>
                    <a:gd name="connsiteX8" fmla="*/ 34001 w 1156465"/>
                    <a:gd name="connsiteY8" fmla="*/ 524615 h 606268"/>
                    <a:gd name="connsiteX9" fmla="*/ 8 w 1156465"/>
                    <a:gd name="connsiteY9" fmla="*/ 467843 h 606268"/>
                    <a:gd name="connsiteX10" fmla="*/ 709 w 1156465"/>
                    <a:gd name="connsiteY10" fmla="*/ 14368 h 606268"/>
                    <a:gd name="connsiteX11" fmla="*/ 709 w 1156465"/>
                    <a:gd name="connsiteY11" fmla="*/ 0 h 606268"/>
                    <a:gd name="connsiteX12" fmla="*/ 225694 w 1156465"/>
                    <a:gd name="connsiteY12" fmla="*/ 76046 h 606268"/>
                    <a:gd name="connsiteX13" fmla="*/ 659193 w 1156465"/>
                    <a:gd name="connsiteY13" fmla="*/ 101278 h 606268"/>
                    <a:gd name="connsiteX14" fmla="*/ 1020151 w 1156465"/>
                    <a:gd name="connsiteY14" fmla="*/ 58174 h 606268"/>
                    <a:gd name="connsiteX15" fmla="*/ 1082530 w 1156465"/>
                    <a:gd name="connsiteY15" fmla="*/ 39250 h 606268"/>
                    <a:gd name="connsiteX16" fmla="*/ 1157875 w 1156465"/>
                    <a:gd name="connsiteY16" fmla="*/ 3154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1157875" y="3154"/>
                      </a:moveTo>
                      <a:cubicBezTo>
                        <a:pt x="1157875" y="4906"/>
                        <a:pt x="1157875" y="8761"/>
                        <a:pt x="1157875" y="12616"/>
                      </a:cubicBezTo>
                      <a:cubicBezTo>
                        <a:pt x="1157875" y="167863"/>
                        <a:pt x="1157875" y="323460"/>
                        <a:pt x="1158226" y="478706"/>
                      </a:cubicBezTo>
                      <a:cubicBezTo>
                        <a:pt x="1158226" y="493776"/>
                        <a:pt x="1152619" y="504990"/>
                        <a:pt x="1141404" y="513751"/>
                      </a:cubicBezTo>
                      <a:cubicBezTo>
                        <a:pt x="1112668" y="536530"/>
                        <a:pt x="1078675" y="547393"/>
                        <a:pt x="1043981" y="557556"/>
                      </a:cubicBezTo>
                      <a:cubicBezTo>
                        <a:pt x="965131" y="580335"/>
                        <a:pt x="884178" y="591199"/>
                        <a:pt x="802525" y="598909"/>
                      </a:cubicBezTo>
                      <a:cubicBezTo>
                        <a:pt x="710358" y="607670"/>
                        <a:pt x="617841" y="610473"/>
                        <a:pt x="525324" y="608371"/>
                      </a:cubicBezTo>
                      <a:cubicBezTo>
                        <a:pt x="393206" y="605217"/>
                        <a:pt x="261089" y="596105"/>
                        <a:pt x="132827" y="562112"/>
                      </a:cubicBezTo>
                      <a:cubicBezTo>
                        <a:pt x="98833" y="553351"/>
                        <a:pt x="66242" y="538632"/>
                        <a:pt x="34001" y="524615"/>
                      </a:cubicBezTo>
                      <a:cubicBezTo>
                        <a:pt x="10522" y="514101"/>
                        <a:pt x="-342" y="495878"/>
                        <a:pt x="8" y="467843"/>
                      </a:cubicBezTo>
                      <a:cubicBezTo>
                        <a:pt x="1410" y="316801"/>
                        <a:pt x="709" y="165760"/>
                        <a:pt x="709" y="14368"/>
                      </a:cubicBezTo>
                      <a:cubicBezTo>
                        <a:pt x="709" y="9812"/>
                        <a:pt x="709" y="5257"/>
                        <a:pt x="709" y="0"/>
                      </a:cubicBezTo>
                      <a:cubicBezTo>
                        <a:pt x="69046" y="48712"/>
                        <a:pt x="147545" y="62729"/>
                        <a:pt x="225694" y="76046"/>
                      </a:cubicBezTo>
                      <a:cubicBezTo>
                        <a:pt x="369026" y="100928"/>
                        <a:pt x="514110" y="105484"/>
                        <a:pt x="659193" y="101278"/>
                      </a:cubicBezTo>
                      <a:cubicBezTo>
                        <a:pt x="780797" y="97774"/>
                        <a:pt x="901700" y="87261"/>
                        <a:pt x="1020151" y="58174"/>
                      </a:cubicBezTo>
                      <a:cubicBezTo>
                        <a:pt x="1041177" y="52917"/>
                        <a:pt x="1062554" y="47660"/>
                        <a:pt x="1082530" y="39250"/>
                      </a:cubicBezTo>
                      <a:cubicBezTo>
                        <a:pt x="1107762" y="29087"/>
                        <a:pt x="1132293" y="15770"/>
                        <a:pt x="1157875" y="3154"/>
                      </a:cubicBezTo>
                      <a:close/>
                    </a:path>
                  </a:pathLst>
                </a:custGeom>
                <a:grpFill/>
                <a:ln w="3502" cap="flat">
                  <a:noFill/>
                  <a:prstDash val="solid"/>
                  <a:miter/>
                </a:ln>
              </p:spPr>
              <p:txBody>
                <a:bodyPr rtlCol="0" anchor="ctr"/>
                <a:p>
                  <a:endParaRPr lang="en-US"/>
                </a:p>
              </p:txBody>
            </p:sp>
            <p:sp>
              <p:nvSpPr>
                <p:cNvPr id="164" name="Freeform: Shape 5"/>
                <p:cNvSpPr/>
                <p:nvPr>
                  <p:custDataLst>
                    <p:tags r:id="rId49"/>
                  </p:custDataLst>
                </p:nvPr>
              </p:nvSpPr>
              <p:spPr>
                <a:xfrm>
                  <a:off x="5538187" y="3791020"/>
                  <a:ext cx="1156465" cy="606268"/>
                </a:xfrm>
                <a:custGeom>
                  <a:avLst/>
                  <a:gdLst>
                    <a:gd name="connsiteX0" fmla="*/ 365 w 1156465"/>
                    <a:gd name="connsiteY0" fmla="*/ 0 h 606268"/>
                    <a:gd name="connsiteX1" fmla="*/ 188554 w 1156465"/>
                    <a:gd name="connsiteY1" fmla="*/ 69738 h 606268"/>
                    <a:gd name="connsiteX2" fmla="*/ 443677 w 1156465"/>
                    <a:gd name="connsiteY2" fmla="*/ 98825 h 606268"/>
                    <a:gd name="connsiteX3" fmla="*/ 609787 w 1156465"/>
                    <a:gd name="connsiteY3" fmla="*/ 102680 h 606268"/>
                    <a:gd name="connsiteX4" fmla="*/ 1014199 w 1156465"/>
                    <a:gd name="connsiteY4" fmla="*/ 59575 h 606268"/>
                    <a:gd name="connsiteX5" fmla="*/ 1118982 w 1156465"/>
                    <a:gd name="connsiteY5" fmla="*/ 23480 h 606268"/>
                    <a:gd name="connsiteX6" fmla="*/ 1155779 w 1156465"/>
                    <a:gd name="connsiteY6" fmla="*/ 1402 h 606268"/>
                    <a:gd name="connsiteX7" fmla="*/ 1156480 w 1156465"/>
                    <a:gd name="connsiteY7" fmla="*/ 14719 h 606268"/>
                    <a:gd name="connsiteX8" fmla="*/ 1156830 w 1156465"/>
                    <a:gd name="connsiteY8" fmla="*/ 479407 h 606268"/>
                    <a:gd name="connsiteX9" fmla="*/ 1140359 w 1156465"/>
                    <a:gd name="connsiteY9" fmla="*/ 513400 h 606268"/>
                    <a:gd name="connsiteX10" fmla="*/ 1071322 w 1156465"/>
                    <a:gd name="connsiteY10" fmla="*/ 548445 h 606268"/>
                    <a:gd name="connsiteX11" fmla="*/ 864210 w 1156465"/>
                    <a:gd name="connsiteY11" fmla="*/ 592601 h 606268"/>
                    <a:gd name="connsiteX12" fmla="*/ 523227 w 1156465"/>
                    <a:gd name="connsiteY12" fmla="*/ 608371 h 606268"/>
                    <a:gd name="connsiteX13" fmla="*/ 147902 w 1156465"/>
                    <a:gd name="connsiteY13" fmla="*/ 566668 h 606268"/>
                    <a:gd name="connsiteX14" fmla="*/ 43119 w 1156465"/>
                    <a:gd name="connsiteY14" fmla="*/ 530923 h 606268"/>
                    <a:gd name="connsiteX15" fmla="*/ 18238 w 1156465"/>
                    <a:gd name="connsiteY15" fmla="*/ 515503 h 606268"/>
                    <a:gd name="connsiteX16" fmla="*/ 15 w 1156465"/>
                    <a:gd name="connsiteY16" fmla="*/ 478356 h 606268"/>
                    <a:gd name="connsiteX17" fmla="*/ 365 w 1156465"/>
                    <a:gd name="connsiteY17" fmla="*/ 16120 h 606268"/>
                    <a:gd name="connsiteX18" fmla="*/ 365 w 1156465"/>
                    <a:gd name="connsiteY18"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6465" h="606268">
                      <a:moveTo>
                        <a:pt x="365" y="0"/>
                      </a:moveTo>
                      <a:cubicBezTo>
                        <a:pt x="57838" y="42404"/>
                        <a:pt x="123020" y="56421"/>
                        <a:pt x="188554" y="69738"/>
                      </a:cubicBezTo>
                      <a:cubicBezTo>
                        <a:pt x="272660" y="86560"/>
                        <a:pt x="357818" y="95671"/>
                        <a:pt x="443677" y="98825"/>
                      </a:cubicBezTo>
                      <a:cubicBezTo>
                        <a:pt x="499047" y="100928"/>
                        <a:pt x="554417" y="103381"/>
                        <a:pt x="609787" y="102680"/>
                      </a:cubicBezTo>
                      <a:cubicBezTo>
                        <a:pt x="745759" y="100227"/>
                        <a:pt x="881381" y="92167"/>
                        <a:pt x="1014199" y="59575"/>
                      </a:cubicBezTo>
                      <a:cubicBezTo>
                        <a:pt x="1049945" y="50814"/>
                        <a:pt x="1084639" y="36797"/>
                        <a:pt x="1118982" y="23480"/>
                      </a:cubicBezTo>
                      <a:cubicBezTo>
                        <a:pt x="1131949" y="18573"/>
                        <a:pt x="1142813" y="9462"/>
                        <a:pt x="1155779" y="1402"/>
                      </a:cubicBezTo>
                      <a:cubicBezTo>
                        <a:pt x="1156129" y="5957"/>
                        <a:pt x="1156480" y="10163"/>
                        <a:pt x="1156480" y="14719"/>
                      </a:cubicBezTo>
                      <a:cubicBezTo>
                        <a:pt x="1156480" y="169615"/>
                        <a:pt x="1156480" y="324511"/>
                        <a:pt x="1156830" y="479407"/>
                      </a:cubicBezTo>
                      <a:cubicBezTo>
                        <a:pt x="1156830" y="494126"/>
                        <a:pt x="1152625" y="506392"/>
                        <a:pt x="1140359" y="513400"/>
                      </a:cubicBezTo>
                      <a:cubicBezTo>
                        <a:pt x="1117931" y="526367"/>
                        <a:pt x="1095503" y="539684"/>
                        <a:pt x="1071322" y="548445"/>
                      </a:cubicBezTo>
                      <a:cubicBezTo>
                        <a:pt x="1004387" y="572625"/>
                        <a:pt x="934649" y="583489"/>
                        <a:pt x="864210" y="592601"/>
                      </a:cubicBezTo>
                      <a:cubicBezTo>
                        <a:pt x="751016" y="606969"/>
                        <a:pt x="637472" y="610473"/>
                        <a:pt x="523227" y="608371"/>
                      </a:cubicBezTo>
                      <a:cubicBezTo>
                        <a:pt x="396717" y="606268"/>
                        <a:pt x="271258" y="596806"/>
                        <a:pt x="147902" y="566668"/>
                      </a:cubicBezTo>
                      <a:cubicBezTo>
                        <a:pt x="112157" y="557907"/>
                        <a:pt x="77813" y="543539"/>
                        <a:pt x="43119" y="530923"/>
                      </a:cubicBezTo>
                      <a:cubicBezTo>
                        <a:pt x="34008" y="527769"/>
                        <a:pt x="25948" y="521461"/>
                        <a:pt x="18238" y="515503"/>
                      </a:cubicBezTo>
                      <a:cubicBezTo>
                        <a:pt x="5622" y="506392"/>
                        <a:pt x="-336" y="494827"/>
                        <a:pt x="15" y="478356"/>
                      </a:cubicBezTo>
                      <a:cubicBezTo>
                        <a:pt x="365" y="324161"/>
                        <a:pt x="365" y="170316"/>
                        <a:pt x="365" y="16120"/>
                      </a:cubicBezTo>
                      <a:cubicBezTo>
                        <a:pt x="365" y="11565"/>
                        <a:pt x="365" y="7009"/>
                        <a:pt x="365" y="0"/>
                      </a:cubicBezTo>
                      <a:close/>
                    </a:path>
                  </a:pathLst>
                </a:custGeom>
                <a:grpFill/>
                <a:ln w="3502" cap="flat">
                  <a:noFill/>
                  <a:prstDash val="solid"/>
                  <a:miter/>
                </a:ln>
              </p:spPr>
              <p:txBody>
                <a:bodyPr rtlCol="0" anchor="ctr"/>
                <a:p>
                  <a:endParaRPr lang="en-US"/>
                </a:p>
              </p:txBody>
            </p:sp>
            <p:sp>
              <p:nvSpPr>
                <p:cNvPr id="165" name="Freeform: Shape 6"/>
                <p:cNvSpPr/>
                <p:nvPr>
                  <p:custDataLst>
                    <p:tags r:id="rId50"/>
                  </p:custDataLst>
                </p:nvPr>
              </p:nvSpPr>
              <p:spPr>
                <a:xfrm>
                  <a:off x="5537539" y="2335977"/>
                  <a:ext cx="1156465" cy="245311"/>
                </a:xfrm>
                <a:custGeom>
                  <a:avLst/>
                  <a:gdLst>
                    <a:gd name="connsiteX0" fmla="*/ 576442 w 1156465"/>
                    <a:gd name="connsiteY0" fmla="*/ 3504 h 245310"/>
                    <a:gd name="connsiteX1" fmla="*/ 913920 w 1156465"/>
                    <a:gd name="connsiteY1" fmla="*/ 26984 h 245310"/>
                    <a:gd name="connsiteX2" fmla="*/ 1101758 w 1156465"/>
                    <a:gd name="connsiteY2" fmla="*/ 75696 h 245310"/>
                    <a:gd name="connsiteX3" fmla="*/ 1147666 w 1156465"/>
                    <a:gd name="connsiteY3" fmla="*/ 105133 h 245310"/>
                    <a:gd name="connsiteX4" fmla="*/ 1147666 w 1156465"/>
                    <a:gd name="connsiteY4" fmla="*/ 147186 h 245310"/>
                    <a:gd name="connsiteX5" fmla="*/ 1100706 w 1156465"/>
                    <a:gd name="connsiteY5" fmla="*/ 176974 h 245310"/>
                    <a:gd name="connsiteX6" fmla="*/ 926536 w 1156465"/>
                    <a:gd name="connsiteY6" fmla="*/ 223233 h 245310"/>
                    <a:gd name="connsiteX7" fmla="*/ 650386 w 1156465"/>
                    <a:gd name="connsiteY7" fmla="*/ 247413 h 245310"/>
                    <a:gd name="connsiteX8" fmla="*/ 230904 w 1156465"/>
                    <a:gd name="connsiteY8" fmla="*/ 223233 h 245310"/>
                    <a:gd name="connsiteX9" fmla="*/ 70401 w 1156465"/>
                    <a:gd name="connsiteY9" fmla="*/ 182231 h 245310"/>
                    <a:gd name="connsiteX10" fmla="*/ 19937 w 1156465"/>
                    <a:gd name="connsiteY10" fmla="*/ 155247 h 245310"/>
                    <a:gd name="connsiteX11" fmla="*/ 19236 w 1156465"/>
                    <a:gd name="connsiteY11" fmla="*/ 98124 h 245310"/>
                    <a:gd name="connsiteX12" fmla="*/ 98437 w 1156465"/>
                    <a:gd name="connsiteY12" fmla="*/ 60276 h 245310"/>
                    <a:gd name="connsiteX13" fmla="*/ 319917 w 1156465"/>
                    <a:gd name="connsiteY13" fmla="*/ 17172 h 245310"/>
                    <a:gd name="connsiteX14" fmla="*/ 576092 w 1156465"/>
                    <a:gd name="connsiteY14" fmla="*/ 0 h 245310"/>
                    <a:gd name="connsiteX15" fmla="*/ 576442 w 1156465"/>
                    <a:gd name="connsiteY15" fmla="*/ 3504 h 24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56465" h="245310">
                      <a:moveTo>
                        <a:pt x="576442" y="3504"/>
                      </a:moveTo>
                      <a:cubicBezTo>
                        <a:pt x="689636" y="3855"/>
                        <a:pt x="802128" y="9812"/>
                        <a:pt x="913920" y="26984"/>
                      </a:cubicBezTo>
                      <a:cubicBezTo>
                        <a:pt x="978401" y="36797"/>
                        <a:pt x="1042182" y="49062"/>
                        <a:pt x="1101758" y="75696"/>
                      </a:cubicBezTo>
                      <a:cubicBezTo>
                        <a:pt x="1118228" y="83055"/>
                        <a:pt x="1133648" y="93569"/>
                        <a:pt x="1147666" y="105133"/>
                      </a:cubicBezTo>
                      <a:cubicBezTo>
                        <a:pt x="1162735" y="117749"/>
                        <a:pt x="1162735" y="134570"/>
                        <a:pt x="1147666" y="147186"/>
                      </a:cubicBezTo>
                      <a:cubicBezTo>
                        <a:pt x="1133648" y="159102"/>
                        <a:pt x="1117528" y="169615"/>
                        <a:pt x="1100706" y="176974"/>
                      </a:cubicBezTo>
                      <a:cubicBezTo>
                        <a:pt x="1044986" y="201856"/>
                        <a:pt x="986111" y="213771"/>
                        <a:pt x="926536" y="223233"/>
                      </a:cubicBezTo>
                      <a:cubicBezTo>
                        <a:pt x="835070" y="237951"/>
                        <a:pt x="742903" y="244960"/>
                        <a:pt x="650386" y="247413"/>
                      </a:cubicBezTo>
                      <a:cubicBezTo>
                        <a:pt x="509858" y="251268"/>
                        <a:pt x="370031" y="244960"/>
                        <a:pt x="230904" y="223233"/>
                      </a:cubicBezTo>
                      <a:cubicBezTo>
                        <a:pt x="176585" y="214472"/>
                        <a:pt x="122267" y="203257"/>
                        <a:pt x="70401" y="182231"/>
                      </a:cubicBezTo>
                      <a:cubicBezTo>
                        <a:pt x="52879" y="175222"/>
                        <a:pt x="35357" y="166110"/>
                        <a:pt x="19937" y="155247"/>
                      </a:cubicBezTo>
                      <a:cubicBezTo>
                        <a:pt x="-5996" y="137024"/>
                        <a:pt x="-7047" y="114946"/>
                        <a:pt x="19236" y="98124"/>
                      </a:cubicBezTo>
                      <a:cubicBezTo>
                        <a:pt x="43767" y="82354"/>
                        <a:pt x="70751" y="69738"/>
                        <a:pt x="98437" y="60276"/>
                      </a:cubicBezTo>
                      <a:cubicBezTo>
                        <a:pt x="170278" y="35745"/>
                        <a:pt x="244922" y="24181"/>
                        <a:pt x="319917" y="17172"/>
                      </a:cubicBezTo>
                      <a:cubicBezTo>
                        <a:pt x="405075" y="9462"/>
                        <a:pt x="490934" y="5607"/>
                        <a:pt x="576092" y="0"/>
                      </a:cubicBezTo>
                      <a:cubicBezTo>
                        <a:pt x="576442" y="1051"/>
                        <a:pt x="576442" y="2103"/>
                        <a:pt x="576442" y="3504"/>
                      </a:cubicBezTo>
                      <a:close/>
                    </a:path>
                  </a:pathLst>
                </a:custGeom>
                <a:grpFill/>
                <a:ln w="3502" cap="flat">
                  <a:noFill/>
                  <a:prstDash val="solid"/>
                  <a:miter/>
                </a:ln>
              </p:spPr>
              <p:txBody>
                <a:bodyPr rtlCol="0" anchor="ctr"/>
                <a:p>
                  <a:endParaRPr lang="en-US"/>
                </a:p>
              </p:txBody>
            </p:sp>
            <p:sp>
              <p:nvSpPr>
                <p:cNvPr id="166" name="Freeform: Shape 7"/>
                <p:cNvSpPr/>
                <p:nvPr>
                  <p:custDataLst>
                    <p:tags r:id="rId51"/>
                  </p:custDataLst>
                </p:nvPr>
              </p:nvSpPr>
              <p:spPr>
                <a:xfrm>
                  <a:off x="5537671" y="3699734"/>
                  <a:ext cx="1156465" cy="175222"/>
                </a:xfrm>
                <a:custGeom>
                  <a:avLst/>
                  <a:gdLst>
                    <a:gd name="connsiteX0" fmla="*/ 574909 w 1156465"/>
                    <a:gd name="connsiteY0" fmla="*/ 177146 h 175221"/>
                    <a:gd name="connsiteX1" fmla="*/ 204490 w 1156465"/>
                    <a:gd name="connsiteY1" fmla="*/ 148409 h 175221"/>
                    <a:gd name="connsiteX2" fmla="*/ 57303 w 1156465"/>
                    <a:gd name="connsiteY2" fmla="*/ 106706 h 175221"/>
                    <a:gd name="connsiteX3" fmla="*/ 13147 w 1156465"/>
                    <a:gd name="connsiteY3" fmla="*/ 79372 h 175221"/>
                    <a:gd name="connsiteX4" fmla="*/ 12096 w 1156465"/>
                    <a:gd name="connsiteY4" fmla="*/ 33463 h 175221"/>
                    <a:gd name="connsiteX5" fmla="*/ 52747 w 1156465"/>
                    <a:gd name="connsiteY5" fmla="*/ 7180 h 175221"/>
                    <a:gd name="connsiteX6" fmla="*/ 63261 w 1156465"/>
                    <a:gd name="connsiteY6" fmla="*/ 7180 h 175221"/>
                    <a:gd name="connsiteX7" fmla="*/ 314529 w 1156465"/>
                    <a:gd name="connsiteY7" fmla="*/ 56593 h 175221"/>
                    <a:gd name="connsiteX8" fmla="*/ 601893 w 1156465"/>
                    <a:gd name="connsiteY8" fmla="*/ 68858 h 175221"/>
                    <a:gd name="connsiteX9" fmla="*/ 981424 w 1156465"/>
                    <a:gd name="connsiteY9" fmla="*/ 30309 h 175221"/>
                    <a:gd name="connsiteX10" fmla="*/ 1079548 w 1156465"/>
                    <a:gd name="connsiteY10" fmla="*/ 1924 h 175221"/>
                    <a:gd name="connsiteX11" fmla="*/ 1090412 w 1156465"/>
                    <a:gd name="connsiteY11" fmla="*/ 522 h 175221"/>
                    <a:gd name="connsiteX12" fmla="*/ 1146833 w 1156465"/>
                    <a:gd name="connsiteY12" fmla="*/ 34515 h 175221"/>
                    <a:gd name="connsiteX13" fmla="*/ 1147184 w 1156465"/>
                    <a:gd name="connsiteY13" fmla="*/ 76568 h 175221"/>
                    <a:gd name="connsiteX14" fmla="*/ 1100224 w 1156465"/>
                    <a:gd name="connsiteY14" fmla="*/ 106356 h 175221"/>
                    <a:gd name="connsiteX15" fmla="*/ 922900 w 1156465"/>
                    <a:gd name="connsiteY15" fmla="*/ 152965 h 175221"/>
                    <a:gd name="connsiteX16" fmla="*/ 644297 w 1156465"/>
                    <a:gd name="connsiteY16" fmla="*/ 176445 h 175221"/>
                    <a:gd name="connsiteX17" fmla="*/ 574909 w 1156465"/>
                    <a:gd name="connsiteY17" fmla="*/ 177146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6465" h="175221">
                      <a:moveTo>
                        <a:pt x="574909" y="177146"/>
                      </a:moveTo>
                      <a:cubicBezTo>
                        <a:pt x="450852" y="178197"/>
                        <a:pt x="327145" y="170837"/>
                        <a:pt x="204490" y="148409"/>
                      </a:cubicBezTo>
                      <a:cubicBezTo>
                        <a:pt x="154026" y="139297"/>
                        <a:pt x="104263" y="128083"/>
                        <a:pt x="57303" y="106706"/>
                      </a:cubicBezTo>
                      <a:cubicBezTo>
                        <a:pt x="41533" y="99697"/>
                        <a:pt x="26464" y="90235"/>
                        <a:pt x="13147" y="79372"/>
                      </a:cubicBezTo>
                      <a:cubicBezTo>
                        <a:pt x="-4025" y="65354"/>
                        <a:pt x="-4375" y="47832"/>
                        <a:pt x="12096" y="33463"/>
                      </a:cubicBezTo>
                      <a:cubicBezTo>
                        <a:pt x="24011" y="22950"/>
                        <a:pt x="38730" y="15591"/>
                        <a:pt x="52747" y="7180"/>
                      </a:cubicBezTo>
                      <a:cubicBezTo>
                        <a:pt x="55551" y="5428"/>
                        <a:pt x="60107" y="6129"/>
                        <a:pt x="63261" y="7180"/>
                      </a:cubicBezTo>
                      <a:cubicBezTo>
                        <a:pt x="144914" y="34515"/>
                        <a:pt x="229371" y="47481"/>
                        <a:pt x="314529" y="56593"/>
                      </a:cubicBezTo>
                      <a:cubicBezTo>
                        <a:pt x="410200" y="66756"/>
                        <a:pt x="505871" y="70610"/>
                        <a:pt x="601893" y="68858"/>
                      </a:cubicBezTo>
                      <a:cubicBezTo>
                        <a:pt x="729455" y="66405"/>
                        <a:pt x="856315" y="58345"/>
                        <a:pt x="981424" y="30309"/>
                      </a:cubicBezTo>
                      <a:cubicBezTo>
                        <a:pt x="1014716" y="22950"/>
                        <a:pt x="1046957" y="11385"/>
                        <a:pt x="1079548" y="1924"/>
                      </a:cubicBezTo>
                      <a:cubicBezTo>
                        <a:pt x="1083053" y="872"/>
                        <a:pt x="1087959" y="-880"/>
                        <a:pt x="1090412" y="522"/>
                      </a:cubicBezTo>
                      <a:cubicBezTo>
                        <a:pt x="1109686" y="11385"/>
                        <a:pt x="1129662" y="21198"/>
                        <a:pt x="1146833" y="34515"/>
                      </a:cubicBezTo>
                      <a:cubicBezTo>
                        <a:pt x="1162253" y="46430"/>
                        <a:pt x="1161903" y="63952"/>
                        <a:pt x="1147184" y="76568"/>
                      </a:cubicBezTo>
                      <a:cubicBezTo>
                        <a:pt x="1133166" y="88483"/>
                        <a:pt x="1117046" y="98996"/>
                        <a:pt x="1100224" y="106356"/>
                      </a:cubicBezTo>
                      <a:cubicBezTo>
                        <a:pt x="1043803" y="131588"/>
                        <a:pt x="983526" y="143152"/>
                        <a:pt x="922900" y="152965"/>
                      </a:cubicBezTo>
                      <a:cubicBezTo>
                        <a:pt x="830733" y="167683"/>
                        <a:pt x="737515" y="175393"/>
                        <a:pt x="644297" y="176445"/>
                      </a:cubicBezTo>
                      <a:cubicBezTo>
                        <a:pt x="621168" y="177146"/>
                        <a:pt x="598038" y="177146"/>
                        <a:pt x="574909" y="177146"/>
                      </a:cubicBezTo>
                      <a:close/>
                    </a:path>
                  </a:pathLst>
                </a:custGeom>
                <a:grpFill/>
                <a:ln w="3502" cap="flat">
                  <a:noFill/>
                  <a:prstDash val="solid"/>
                  <a:miter/>
                </a:ln>
              </p:spPr>
              <p:txBody>
                <a:bodyPr rtlCol="0" anchor="ctr"/>
                <a:p>
                  <a:endParaRPr lang="en-US"/>
                </a:p>
              </p:txBody>
            </p:sp>
            <p:sp>
              <p:nvSpPr>
                <p:cNvPr id="167" name="Freeform: Shape 8"/>
                <p:cNvSpPr/>
                <p:nvPr>
                  <p:custDataLst>
                    <p:tags r:id="rId52"/>
                  </p:custDataLst>
                </p:nvPr>
              </p:nvSpPr>
              <p:spPr>
                <a:xfrm>
                  <a:off x="5537669" y="3055216"/>
                  <a:ext cx="1156465" cy="175222"/>
                </a:xfrm>
                <a:custGeom>
                  <a:avLst/>
                  <a:gdLst>
                    <a:gd name="connsiteX0" fmla="*/ 587526 w 1156465"/>
                    <a:gd name="connsiteY0" fmla="*/ 175794 h 175221"/>
                    <a:gd name="connsiteX1" fmla="*/ 226919 w 1156465"/>
                    <a:gd name="connsiteY1" fmla="*/ 149862 h 175221"/>
                    <a:gd name="connsiteX2" fmla="*/ 42235 w 1156465"/>
                    <a:gd name="connsiteY2" fmla="*/ 96944 h 175221"/>
                    <a:gd name="connsiteX3" fmla="*/ 10345 w 1156465"/>
                    <a:gd name="connsiteY3" fmla="*/ 73815 h 175221"/>
                    <a:gd name="connsiteX4" fmla="*/ 9644 w 1156465"/>
                    <a:gd name="connsiteY4" fmla="*/ 34566 h 175221"/>
                    <a:gd name="connsiteX5" fmla="*/ 54851 w 1156465"/>
                    <a:gd name="connsiteY5" fmla="*/ 4427 h 175221"/>
                    <a:gd name="connsiteX6" fmla="*/ 65715 w 1156465"/>
                    <a:gd name="connsiteY6" fmla="*/ 5128 h 175221"/>
                    <a:gd name="connsiteX7" fmla="*/ 304368 w 1156465"/>
                    <a:gd name="connsiteY7" fmla="*/ 53489 h 175221"/>
                    <a:gd name="connsiteX8" fmla="*/ 608202 w 1156465"/>
                    <a:gd name="connsiteY8" fmla="*/ 67157 h 175221"/>
                    <a:gd name="connsiteX9" fmla="*/ 1000349 w 1156465"/>
                    <a:gd name="connsiteY9" fmla="*/ 25103 h 175221"/>
                    <a:gd name="connsiteX10" fmla="*/ 1079900 w 1156465"/>
                    <a:gd name="connsiteY10" fmla="*/ 1273 h 175221"/>
                    <a:gd name="connsiteX11" fmla="*/ 1096371 w 1156465"/>
                    <a:gd name="connsiteY11" fmla="*/ 1624 h 175221"/>
                    <a:gd name="connsiteX12" fmla="*/ 1141578 w 1156465"/>
                    <a:gd name="connsiteY12" fmla="*/ 27557 h 175221"/>
                    <a:gd name="connsiteX13" fmla="*/ 1141578 w 1156465"/>
                    <a:gd name="connsiteY13" fmla="*/ 81525 h 175221"/>
                    <a:gd name="connsiteX14" fmla="*/ 1045556 w 1156465"/>
                    <a:gd name="connsiteY14" fmla="*/ 125330 h 175221"/>
                    <a:gd name="connsiteX15" fmla="*/ 842299 w 1156465"/>
                    <a:gd name="connsiteY15" fmla="*/ 163178 h 175221"/>
                    <a:gd name="connsiteX16" fmla="*/ 587526 w 1156465"/>
                    <a:gd name="connsiteY16" fmla="*/ 175794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175221">
                      <a:moveTo>
                        <a:pt x="587526" y="175794"/>
                      </a:moveTo>
                      <a:cubicBezTo>
                        <a:pt x="461366" y="176495"/>
                        <a:pt x="343617" y="169486"/>
                        <a:pt x="226919" y="149862"/>
                      </a:cubicBezTo>
                      <a:cubicBezTo>
                        <a:pt x="163489" y="139348"/>
                        <a:pt x="100059" y="126732"/>
                        <a:pt x="42235" y="96944"/>
                      </a:cubicBezTo>
                      <a:cubicBezTo>
                        <a:pt x="30671" y="90987"/>
                        <a:pt x="19807" y="82927"/>
                        <a:pt x="10345" y="73815"/>
                      </a:cubicBezTo>
                      <a:cubicBezTo>
                        <a:pt x="-2972" y="61199"/>
                        <a:pt x="-3673" y="46831"/>
                        <a:pt x="9644" y="34566"/>
                      </a:cubicBezTo>
                      <a:cubicBezTo>
                        <a:pt x="22961" y="22650"/>
                        <a:pt x="39432" y="13889"/>
                        <a:pt x="54851" y="4427"/>
                      </a:cubicBezTo>
                      <a:cubicBezTo>
                        <a:pt x="57305" y="3026"/>
                        <a:pt x="62211" y="3726"/>
                        <a:pt x="65715" y="5128"/>
                      </a:cubicBezTo>
                      <a:cubicBezTo>
                        <a:pt x="143163" y="32112"/>
                        <a:pt x="223415" y="44378"/>
                        <a:pt x="304368" y="53489"/>
                      </a:cubicBezTo>
                      <a:cubicBezTo>
                        <a:pt x="405295" y="65054"/>
                        <a:pt x="506924" y="68909"/>
                        <a:pt x="608202" y="67157"/>
                      </a:cubicBezTo>
                      <a:cubicBezTo>
                        <a:pt x="739969" y="65054"/>
                        <a:pt x="871386" y="55592"/>
                        <a:pt x="1000349" y="25103"/>
                      </a:cubicBezTo>
                      <a:cubicBezTo>
                        <a:pt x="1027333" y="18796"/>
                        <a:pt x="1053266" y="8983"/>
                        <a:pt x="1079900" y="1273"/>
                      </a:cubicBezTo>
                      <a:cubicBezTo>
                        <a:pt x="1085157" y="-128"/>
                        <a:pt x="1091815" y="-829"/>
                        <a:pt x="1096371" y="1624"/>
                      </a:cubicBezTo>
                      <a:cubicBezTo>
                        <a:pt x="1111791" y="9334"/>
                        <a:pt x="1127911" y="17043"/>
                        <a:pt x="1141578" y="27557"/>
                      </a:cubicBezTo>
                      <a:cubicBezTo>
                        <a:pt x="1164007" y="44378"/>
                        <a:pt x="1163656" y="63652"/>
                        <a:pt x="1141578" y="81525"/>
                      </a:cubicBezTo>
                      <a:cubicBezTo>
                        <a:pt x="1113192" y="104304"/>
                        <a:pt x="1079550" y="115168"/>
                        <a:pt x="1045556" y="125330"/>
                      </a:cubicBezTo>
                      <a:cubicBezTo>
                        <a:pt x="978972" y="144955"/>
                        <a:pt x="910986" y="155469"/>
                        <a:pt x="842299" y="163178"/>
                      </a:cubicBezTo>
                      <a:cubicBezTo>
                        <a:pt x="755389" y="171940"/>
                        <a:pt x="667778" y="176846"/>
                        <a:pt x="587526" y="175794"/>
                      </a:cubicBezTo>
                      <a:close/>
                    </a:path>
                  </a:pathLst>
                </a:custGeom>
                <a:grpFill/>
                <a:ln w="3502" cap="flat">
                  <a:noFill/>
                  <a:prstDash val="solid"/>
                  <a:miter/>
                </a:ln>
              </p:spPr>
              <p:txBody>
                <a:bodyPr rtlCol="0" anchor="ctr"/>
                <a:p>
                  <a:endParaRPr lang="en-US"/>
                </a:p>
              </p:txBody>
            </p:sp>
          </p:grpSp>
          <p:grpSp>
            <p:nvGrpSpPr>
              <p:cNvPr id="150" name="그룹 149"/>
              <p:cNvGrpSpPr/>
              <p:nvPr/>
            </p:nvGrpSpPr>
            <p:grpSpPr>
              <a:xfrm flipV="1">
                <a:off x="4432813" y="3299472"/>
                <a:ext cx="527928" cy="58693"/>
                <a:chOff x="3058239" y="2911633"/>
                <a:chExt cx="1213216" cy="134881"/>
              </a:xfrm>
              <a:solidFill>
                <a:schemeClr val="bg1"/>
              </a:solidFill>
            </p:grpSpPr>
            <p:sp>
              <p:nvSpPr>
                <p:cNvPr id="159" name="사각형: 둥근 모서리 158"/>
                <p:cNvSpPr/>
                <p:nvPr>
                  <p:custDataLst>
                    <p:tags r:id="rId53"/>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60" name="사각형: 둥근 모서리 159"/>
                <p:cNvSpPr/>
                <p:nvPr>
                  <p:custDataLst>
                    <p:tags r:id="rId54"/>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61" name="사각형: 둥근 모서리 160"/>
                <p:cNvSpPr/>
                <p:nvPr>
                  <p:custDataLst>
                    <p:tags r:id="rId55"/>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nvGrpSpPr>
              <p:cNvPr id="151" name="그룹 150"/>
              <p:cNvGrpSpPr/>
              <p:nvPr/>
            </p:nvGrpSpPr>
            <p:grpSpPr>
              <a:xfrm flipV="1">
                <a:off x="4432813" y="3755468"/>
                <a:ext cx="527928" cy="58693"/>
                <a:chOff x="3058239" y="2911633"/>
                <a:chExt cx="1213216" cy="134881"/>
              </a:xfrm>
              <a:solidFill>
                <a:schemeClr val="bg1"/>
              </a:solidFill>
            </p:grpSpPr>
            <p:sp>
              <p:nvSpPr>
                <p:cNvPr id="156" name="사각형: 둥근 모서리 155"/>
                <p:cNvSpPr/>
                <p:nvPr>
                  <p:custDataLst>
                    <p:tags r:id="rId56"/>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57" name="사각형: 둥근 모서리 156"/>
                <p:cNvSpPr/>
                <p:nvPr>
                  <p:custDataLst>
                    <p:tags r:id="rId57"/>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58" name="사각형: 둥근 모서리 157"/>
                <p:cNvSpPr/>
                <p:nvPr>
                  <p:custDataLst>
                    <p:tags r:id="rId58"/>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nvGrpSpPr>
              <p:cNvPr id="152" name="그룹 151"/>
              <p:cNvGrpSpPr/>
              <p:nvPr/>
            </p:nvGrpSpPr>
            <p:grpSpPr>
              <a:xfrm flipV="1">
                <a:off x="4432813" y="4211464"/>
                <a:ext cx="527928" cy="58693"/>
                <a:chOff x="3058239" y="2911633"/>
                <a:chExt cx="1213216" cy="134881"/>
              </a:xfrm>
              <a:solidFill>
                <a:schemeClr val="bg1"/>
              </a:solidFill>
            </p:grpSpPr>
            <p:sp>
              <p:nvSpPr>
                <p:cNvPr id="153" name="사각형: 둥근 모서리 152"/>
                <p:cNvSpPr/>
                <p:nvPr>
                  <p:custDataLst>
                    <p:tags r:id="rId59"/>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54" name="사각형: 둥근 모서리 153"/>
                <p:cNvSpPr/>
                <p:nvPr>
                  <p:custDataLst>
                    <p:tags r:id="rId60"/>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55" name="사각형: 둥근 모서리 154"/>
                <p:cNvSpPr/>
                <p:nvPr>
                  <p:custDataLst>
                    <p:tags r:id="rId61"/>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gr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5408930" y="1597025"/>
            <a:ext cx="6136005" cy="4080510"/>
          </a:xfrm>
          <a:prstGeom prst="rect">
            <a:avLst/>
          </a:prstGeom>
          <a:noFill/>
        </p:spPr>
        <p:txBody>
          <a:bodyPr wrap="square" rtlCol="0">
            <a:noAutofit/>
          </a:bodyPr>
          <a:lstStyle/>
          <a:p>
            <a:pPr algn="just">
              <a:lnSpc>
                <a:spcPct val="150000"/>
              </a:lnSpc>
            </a:pPr>
            <a:r>
              <a:rPr lang="en-US" altLang="ko-KR" sz="1600" dirty="0">
                <a:solidFill>
                  <a:schemeClr val="tx1">
                    <a:lumMod val="85000"/>
                    <a:lumOff val="15000"/>
                  </a:schemeClr>
                </a:solidFill>
                <a:cs typeface="Arial" panose="020B0604020202020204" pitchFamily="34" charset="0"/>
              </a:rPr>
              <a:t>Les réseaux de neurones convolutionnels (CNN) sont particulièrement intéressants car ils sont faciles à utiliser et produisent des résultats très efficaces. Toutefois, un inconvénient est que les attributs utilisés pour construire un modèle CNN peuvent ne pas toujours être les meilleurs. Modifier ces attributs peut changer les résultats de la classification, ce qui rend la recherche de l'ensemble optimal toujours souhaitable. </a:t>
            </a:r>
            <a:endParaRPr lang="en-US" altLang="ko-KR" sz="1600" dirty="0">
              <a:solidFill>
                <a:schemeClr val="tx1">
                  <a:lumMod val="85000"/>
                  <a:lumOff val="15000"/>
                </a:schemeClr>
              </a:solidFill>
              <a:cs typeface="Arial" panose="020B0604020202020204" pitchFamily="34" charset="0"/>
            </a:endParaRPr>
          </a:p>
          <a:p>
            <a:pPr algn="just">
              <a:lnSpc>
                <a:spcPct val="150000"/>
              </a:lnSpc>
            </a:pPr>
            <a:endParaRPr lang="en-US" altLang="ko-KR" sz="1600" dirty="0">
              <a:solidFill>
                <a:schemeClr val="tx1">
                  <a:lumMod val="85000"/>
                  <a:lumOff val="15000"/>
                </a:schemeClr>
              </a:solidFill>
              <a:cs typeface="Arial" panose="020B0604020202020204" pitchFamily="34" charset="0"/>
            </a:endParaRPr>
          </a:p>
          <a:p>
            <a:pPr algn="just">
              <a:lnSpc>
                <a:spcPct val="150000"/>
              </a:lnSpc>
            </a:pPr>
            <a:r>
              <a:rPr lang="en-US" altLang="ko-KR" sz="1600" dirty="0">
                <a:solidFill>
                  <a:schemeClr val="tx1">
                    <a:lumMod val="85000"/>
                    <a:lumOff val="15000"/>
                  </a:schemeClr>
                </a:solidFill>
                <a:cs typeface="Arial" panose="020B0604020202020204" pitchFamily="34" charset="0"/>
              </a:rPr>
              <a:t>Diverses stratégies ont été testées pour améliorer les modèles à chaque fois.</a:t>
            </a:r>
            <a:endParaRPr lang="ko-KR" altLang="en-US" sz="1600" dirty="0">
              <a:solidFill>
                <a:schemeClr val="tx1">
                  <a:lumMod val="85000"/>
                  <a:lumOff val="15000"/>
                </a:schemeClr>
              </a:solidFill>
              <a:cs typeface="Arial" panose="020B0604020202020204" pitchFamily="34" charset="0"/>
            </a:endParaRPr>
          </a:p>
        </p:txBody>
      </p:sp>
      <p:sp>
        <p:nvSpPr>
          <p:cNvPr id="15" name="Text Placeholder 14"/>
          <p:cNvSpPr>
            <a:spLocks noGrp="1"/>
          </p:cNvSpPr>
          <p:nvPr>
            <p:ph type="body" sz="quarter" idx="10"/>
            <p:custDataLst>
              <p:tags r:id="rId1"/>
            </p:custDataLst>
          </p:nvPr>
        </p:nvSpPr>
        <p:spPr/>
        <p:txBody>
          <a:bodyPr/>
          <a:p>
            <a:r>
              <a:rPr lang="en-US" dirty="0"/>
              <a:t>Introduction</a:t>
            </a:r>
            <a:endParaRPr lang="en-US" dirty="0"/>
          </a:p>
        </p:txBody>
      </p:sp>
      <p:pic>
        <p:nvPicPr>
          <p:cNvPr id="3" name="Picture 2" descr="reseau-neuronal"/>
          <p:cNvPicPr>
            <a:picLocks noChangeAspect="1"/>
          </p:cNvPicPr>
          <p:nvPr/>
        </p:nvPicPr>
        <p:blipFill>
          <a:blip r:embed="rId2"/>
          <a:stretch>
            <a:fillRect/>
          </a:stretch>
        </p:blipFill>
        <p:spPr>
          <a:xfrm>
            <a:off x="430530" y="1122680"/>
            <a:ext cx="4876800" cy="4876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617855" y="1866265"/>
            <a:ext cx="6136005" cy="3561080"/>
          </a:xfrm>
          <a:prstGeom prst="rect">
            <a:avLst/>
          </a:prstGeom>
          <a:noFill/>
        </p:spPr>
        <p:txBody>
          <a:bodyPr wrap="square" rtlCol="0">
            <a:noAutofit/>
          </a:bodyPr>
          <a:lstStyle/>
          <a:p>
            <a:pPr algn="just">
              <a:lnSpc>
                <a:spcPct val="150000"/>
              </a:lnSpc>
            </a:pPr>
            <a:r>
              <a:rPr lang="ko-KR" altLang="en-US" sz="1600" dirty="0">
                <a:solidFill>
                  <a:schemeClr val="tx1">
                    <a:lumMod val="85000"/>
                    <a:lumOff val="15000"/>
                  </a:schemeClr>
                </a:solidFill>
                <a:cs typeface="Arial" panose="020B0604020202020204" pitchFamily="34" charset="0"/>
              </a:rPr>
              <a:t>Avec l'extraction de caractéristiques, la classification peut tirer parti des relations sous-jacentes et des structures cachées dans les données. Différentes représentations entraînent des degrés de complexité variables dans les données d'images et peuvent influencer les performances globales de la classification. Il existe de nombreux algorithmes d'extraction de caractéristiques, chacun offrant des pipelines de transformation et de prétraitement uniques qui soutiennent efficacement les performances de classification.</a:t>
            </a:r>
            <a:endParaRPr lang="ko-KR" altLang="en-US" sz="1600" dirty="0">
              <a:solidFill>
                <a:schemeClr val="tx1">
                  <a:lumMod val="85000"/>
                  <a:lumOff val="15000"/>
                </a:schemeClr>
              </a:solidFill>
              <a:cs typeface="Arial" panose="020B0604020202020204" pitchFamily="34" charset="0"/>
            </a:endParaRPr>
          </a:p>
        </p:txBody>
      </p:sp>
      <p:sp>
        <p:nvSpPr>
          <p:cNvPr id="15" name="Text Placeholder 14"/>
          <p:cNvSpPr>
            <a:spLocks noGrp="1"/>
          </p:cNvSpPr>
          <p:nvPr>
            <p:ph type="body" sz="quarter" idx="10"/>
            <p:custDataLst>
              <p:tags r:id="rId1"/>
            </p:custDataLst>
          </p:nvPr>
        </p:nvSpPr>
        <p:spPr/>
        <p:txBody>
          <a:bodyPr/>
          <a:p>
            <a:r>
              <a:rPr lang="en-US" dirty="0"/>
              <a:t>Context</a:t>
            </a:r>
            <a:endParaRPr lang="en-US" dirty="0"/>
          </a:p>
        </p:txBody>
      </p:sp>
      <p:grpSp>
        <p:nvGrpSpPr>
          <p:cNvPr id="47" name="그룹 46"/>
          <p:cNvGrpSpPr/>
          <p:nvPr/>
        </p:nvGrpSpPr>
        <p:grpSpPr>
          <a:xfrm>
            <a:off x="7289178" y="1866312"/>
            <a:ext cx="4580078" cy="3232119"/>
            <a:chOff x="903382" y="2469941"/>
            <a:chExt cx="3696229" cy="2608395"/>
          </a:xfrm>
        </p:grpSpPr>
        <p:grpSp>
          <p:nvGrpSpPr>
            <p:cNvPr id="3" name="Group 293"/>
            <p:cNvGrpSpPr/>
            <p:nvPr/>
          </p:nvGrpSpPr>
          <p:grpSpPr>
            <a:xfrm>
              <a:off x="903382" y="3271851"/>
              <a:ext cx="2717471" cy="1806485"/>
              <a:chOff x="6917382" y="4652701"/>
              <a:chExt cx="2983072" cy="1983048"/>
            </a:xfrm>
          </p:grpSpPr>
          <p:sp>
            <p:nvSpPr>
              <p:cNvPr id="4" name="Freeform: Shape 294"/>
              <p:cNvSpPr/>
              <p:nvPr>
                <p:custDataLst>
                  <p:tags r:id="rId2"/>
                </p:custDataLst>
              </p:nvPr>
            </p:nvSpPr>
            <p:spPr>
              <a:xfrm>
                <a:off x="6917382" y="4652701"/>
                <a:ext cx="2983072" cy="1983048"/>
              </a:xfrm>
              <a:custGeom>
                <a:avLst/>
                <a:gdLst>
                  <a:gd name="connsiteX0" fmla="*/ 2977241 w 2983072"/>
                  <a:gd name="connsiteY0" fmla="*/ 1404120 h 1983048"/>
                  <a:gd name="connsiteX1" fmla="*/ 1664038 w 2983072"/>
                  <a:gd name="connsiteY1" fmla="*/ 1312116 h 1983048"/>
                  <a:gd name="connsiteX2" fmla="*/ 1634323 w 2983072"/>
                  <a:gd name="connsiteY2" fmla="*/ 1288114 h 1983048"/>
                  <a:gd name="connsiteX3" fmla="*/ 1230305 w 2983072"/>
                  <a:gd name="connsiteY3" fmla="*/ 69774 h 1983048"/>
                  <a:gd name="connsiteX4" fmla="*/ 1130872 w 2983072"/>
                  <a:gd name="connsiteY4" fmla="*/ 56 h 1983048"/>
                  <a:gd name="connsiteX5" fmla="*/ 68538 w 2983072"/>
                  <a:gd name="connsiteY5" fmla="*/ 15486 h 1983048"/>
                  <a:gd name="connsiteX6" fmla="*/ 1678 w 2983072"/>
                  <a:gd name="connsiteY6" fmla="*/ 98918 h 1983048"/>
                  <a:gd name="connsiteX7" fmla="*/ 437126 w 2983072"/>
                  <a:gd name="connsiteY7" fmla="*/ 1469265 h 1983048"/>
                  <a:gd name="connsiteX8" fmla="*/ 531416 w 2983072"/>
                  <a:gd name="connsiteY8" fmla="*/ 1703562 h 1983048"/>
                  <a:gd name="connsiteX9" fmla="*/ 478271 w 2983072"/>
                  <a:gd name="connsiteY9" fmla="*/ 1825853 h 1983048"/>
                  <a:gd name="connsiteX10" fmla="*/ 554274 w 2983072"/>
                  <a:gd name="connsiteY10" fmla="*/ 1888141 h 1983048"/>
                  <a:gd name="connsiteX11" fmla="*/ 2109201 w 2983072"/>
                  <a:gd name="connsiteY11" fmla="*/ 1983003 h 1983048"/>
                  <a:gd name="connsiteX12" fmla="*/ 2322354 w 2983072"/>
                  <a:gd name="connsiteY12" fmla="*/ 1912714 h 1983048"/>
                  <a:gd name="connsiteX13" fmla="*/ 2959525 w 2983072"/>
                  <a:gd name="connsiteY13" fmla="*/ 1470408 h 1983048"/>
                  <a:gd name="connsiteX14" fmla="*/ 2977241 w 2983072"/>
                  <a:gd name="connsiteY14" fmla="*/ 1404120 h 1983048"/>
                  <a:gd name="connsiteX15" fmla="*/ 2977241 w 2983072"/>
                  <a:gd name="connsiteY15" fmla="*/ 1404120 h 1983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3072" h="1983048">
                    <a:moveTo>
                      <a:pt x="2977241" y="1404120"/>
                    </a:moveTo>
                    <a:cubicBezTo>
                      <a:pt x="2934953" y="1378976"/>
                      <a:pt x="1826903" y="1330402"/>
                      <a:pt x="1664038" y="1312116"/>
                    </a:cubicBezTo>
                    <a:cubicBezTo>
                      <a:pt x="1645752" y="1310401"/>
                      <a:pt x="1638895" y="1303544"/>
                      <a:pt x="1634323" y="1288114"/>
                    </a:cubicBezTo>
                    <a:cubicBezTo>
                      <a:pt x="1595464" y="1168680"/>
                      <a:pt x="1325737" y="356644"/>
                      <a:pt x="1230305" y="69774"/>
                    </a:cubicBezTo>
                    <a:cubicBezTo>
                      <a:pt x="1212018" y="14914"/>
                      <a:pt x="1189160" y="-1087"/>
                      <a:pt x="1130872" y="56"/>
                    </a:cubicBezTo>
                    <a:cubicBezTo>
                      <a:pt x="1060011" y="1199"/>
                      <a:pt x="140541" y="14914"/>
                      <a:pt x="68538" y="15486"/>
                    </a:cubicBezTo>
                    <a:cubicBezTo>
                      <a:pt x="17678" y="16057"/>
                      <a:pt x="-6894" y="48059"/>
                      <a:pt x="1678" y="98918"/>
                    </a:cubicBezTo>
                    <a:cubicBezTo>
                      <a:pt x="6249" y="125776"/>
                      <a:pt x="422840" y="1433835"/>
                      <a:pt x="437126" y="1469265"/>
                    </a:cubicBezTo>
                    <a:cubicBezTo>
                      <a:pt x="467413" y="1548126"/>
                      <a:pt x="471413" y="1637273"/>
                      <a:pt x="531416" y="1703562"/>
                    </a:cubicBezTo>
                    <a:cubicBezTo>
                      <a:pt x="458270" y="1744707"/>
                      <a:pt x="455413" y="1751564"/>
                      <a:pt x="478271" y="1825853"/>
                    </a:cubicBezTo>
                    <a:cubicBezTo>
                      <a:pt x="489700" y="1863569"/>
                      <a:pt x="514272" y="1885284"/>
                      <a:pt x="554274" y="1888141"/>
                    </a:cubicBezTo>
                    <a:cubicBezTo>
                      <a:pt x="729711" y="1900713"/>
                      <a:pt x="1952051" y="1985289"/>
                      <a:pt x="2109201" y="1983003"/>
                    </a:cubicBezTo>
                    <a:cubicBezTo>
                      <a:pt x="2188062" y="1981288"/>
                      <a:pt x="2226350" y="1983574"/>
                      <a:pt x="2322354" y="1912714"/>
                    </a:cubicBezTo>
                    <a:cubicBezTo>
                      <a:pt x="2388643" y="1865283"/>
                      <a:pt x="2905809" y="1512125"/>
                      <a:pt x="2959525" y="1470408"/>
                    </a:cubicBezTo>
                    <a:cubicBezTo>
                      <a:pt x="2984670" y="1449836"/>
                      <a:pt x="2988098" y="1430978"/>
                      <a:pt x="2977241" y="1404120"/>
                    </a:cubicBezTo>
                    <a:lnTo>
                      <a:pt x="2977241" y="1404120"/>
                    </a:lnTo>
                    <a:close/>
                  </a:path>
                </a:pathLst>
              </a:custGeom>
              <a:solidFill>
                <a:srgbClr val="484848"/>
              </a:solidFill>
              <a:ln w="5709" cap="flat">
                <a:noFill/>
                <a:prstDash val="solid"/>
                <a:miter/>
              </a:ln>
            </p:spPr>
            <p:txBody>
              <a:bodyPr rtlCol="0" anchor="ctr"/>
              <a:p>
                <a:endParaRPr lang="en-US"/>
              </a:p>
            </p:txBody>
          </p:sp>
          <p:sp>
            <p:nvSpPr>
              <p:cNvPr id="5" name="Freeform: Shape 295"/>
              <p:cNvSpPr/>
              <p:nvPr>
                <p:custDataLst>
                  <p:tags r:id="rId3"/>
                </p:custDataLst>
              </p:nvPr>
            </p:nvSpPr>
            <p:spPr>
              <a:xfrm>
                <a:off x="7049409" y="4778370"/>
                <a:ext cx="1445617" cy="1416648"/>
              </a:xfrm>
              <a:custGeom>
                <a:avLst/>
                <a:gdLst>
                  <a:gd name="connsiteX0" fmla="*/ 1442293 w 1445617"/>
                  <a:gd name="connsiteY0" fmla="*/ 1036725 h 1416648"/>
                  <a:gd name="connsiteX1" fmla="*/ 1349718 w 1445617"/>
                  <a:gd name="connsiteY1" fmla="*/ 770427 h 1416648"/>
                  <a:gd name="connsiteX2" fmla="*/ 1094277 w 1445617"/>
                  <a:gd name="connsiteY2" fmla="*/ 25251 h 1416648"/>
                  <a:gd name="connsiteX3" fmla="*/ 1059419 w 1445617"/>
                  <a:gd name="connsiteY3" fmla="*/ 107 h 1416648"/>
                  <a:gd name="connsiteX4" fmla="*/ 62802 w 1445617"/>
                  <a:gd name="connsiteY4" fmla="*/ 41251 h 1416648"/>
                  <a:gd name="connsiteX5" fmla="*/ 13086 w 1445617"/>
                  <a:gd name="connsiteY5" fmla="*/ 109255 h 1416648"/>
                  <a:gd name="connsiteX6" fmla="*/ 166807 w 1445617"/>
                  <a:gd name="connsiteY6" fmla="*/ 575561 h 1416648"/>
                  <a:gd name="connsiteX7" fmla="*/ 430247 w 1445617"/>
                  <a:gd name="connsiteY7" fmla="*/ 1385312 h 1416648"/>
                  <a:gd name="connsiteX8" fmla="*/ 478250 w 1445617"/>
                  <a:gd name="connsiteY8" fmla="*/ 1408742 h 1416648"/>
                  <a:gd name="connsiteX9" fmla="*/ 1106278 w 1445617"/>
                  <a:gd name="connsiteY9" fmla="*/ 1184160 h 1416648"/>
                  <a:gd name="connsiteX10" fmla="*/ 1245141 w 1445617"/>
                  <a:gd name="connsiteY10" fmla="*/ 1132729 h 1416648"/>
                  <a:gd name="connsiteX11" fmla="*/ 1245141 w 1445617"/>
                  <a:gd name="connsiteY11" fmla="*/ 1132729 h 1416648"/>
                  <a:gd name="connsiteX12" fmla="*/ 1245141 w 1445617"/>
                  <a:gd name="connsiteY12" fmla="*/ 1132729 h 1416648"/>
                  <a:gd name="connsiteX13" fmla="*/ 1424007 w 1445617"/>
                  <a:gd name="connsiteY13" fmla="*/ 1071012 h 1416648"/>
                  <a:gd name="connsiteX14" fmla="*/ 1442293 w 1445617"/>
                  <a:gd name="connsiteY14" fmla="*/ 1036725 h 1416648"/>
                  <a:gd name="connsiteX15" fmla="*/ 1442293 w 1445617"/>
                  <a:gd name="connsiteY15" fmla="*/ 1036725 h 1416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45617" h="1416648">
                    <a:moveTo>
                      <a:pt x="1442293" y="1036725"/>
                    </a:moveTo>
                    <a:cubicBezTo>
                      <a:pt x="1410292" y="948150"/>
                      <a:pt x="1380005" y="859003"/>
                      <a:pt x="1349718" y="770427"/>
                    </a:cubicBezTo>
                    <a:cubicBezTo>
                      <a:pt x="1263999" y="521845"/>
                      <a:pt x="1178853" y="273833"/>
                      <a:pt x="1094277" y="25251"/>
                    </a:cubicBezTo>
                    <a:cubicBezTo>
                      <a:pt x="1087991" y="6964"/>
                      <a:pt x="1080563" y="-1036"/>
                      <a:pt x="1059419" y="107"/>
                    </a:cubicBezTo>
                    <a:cubicBezTo>
                      <a:pt x="1013131" y="2964"/>
                      <a:pt x="181093" y="35537"/>
                      <a:pt x="62802" y="41251"/>
                    </a:cubicBezTo>
                    <a:cubicBezTo>
                      <a:pt x="-9201" y="44680"/>
                      <a:pt x="-9201" y="41823"/>
                      <a:pt x="13086" y="109255"/>
                    </a:cubicBezTo>
                    <a:cubicBezTo>
                      <a:pt x="64517" y="264690"/>
                      <a:pt x="115948" y="420126"/>
                      <a:pt x="166807" y="575561"/>
                    </a:cubicBezTo>
                    <a:cubicBezTo>
                      <a:pt x="254811" y="845288"/>
                      <a:pt x="342243" y="1115586"/>
                      <a:pt x="430247" y="1385312"/>
                    </a:cubicBezTo>
                    <a:cubicBezTo>
                      <a:pt x="442248" y="1422457"/>
                      <a:pt x="442819" y="1421314"/>
                      <a:pt x="478250" y="1408742"/>
                    </a:cubicBezTo>
                    <a:cubicBezTo>
                      <a:pt x="687973" y="1333881"/>
                      <a:pt x="897126" y="1259592"/>
                      <a:pt x="1106278" y="1184160"/>
                    </a:cubicBezTo>
                    <a:cubicBezTo>
                      <a:pt x="1152566" y="1167588"/>
                      <a:pt x="1201139" y="1155016"/>
                      <a:pt x="1245141" y="1132729"/>
                    </a:cubicBezTo>
                    <a:lnTo>
                      <a:pt x="1245141" y="1132729"/>
                    </a:lnTo>
                    <a:lnTo>
                      <a:pt x="1245141" y="1132729"/>
                    </a:lnTo>
                    <a:cubicBezTo>
                      <a:pt x="1304573" y="1112157"/>
                      <a:pt x="1364004" y="1090442"/>
                      <a:pt x="1424007" y="1071012"/>
                    </a:cubicBezTo>
                    <a:cubicBezTo>
                      <a:pt x="1445150" y="1065298"/>
                      <a:pt x="1449722" y="1057869"/>
                      <a:pt x="1442293" y="1036725"/>
                    </a:cubicBezTo>
                    <a:lnTo>
                      <a:pt x="1442293" y="1036725"/>
                    </a:lnTo>
                    <a:close/>
                  </a:path>
                </a:pathLst>
              </a:custGeom>
              <a:solidFill>
                <a:schemeClr val="accent1"/>
              </a:solidFill>
              <a:ln w="5709" cap="flat">
                <a:noFill/>
                <a:prstDash val="solid"/>
                <a:miter/>
              </a:ln>
            </p:spPr>
            <p:txBody>
              <a:bodyPr rtlCol="0" anchor="ctr"/>
              <a:p>
                <a:endParaRPr lang="en-US"/>
              </a:p>
            </p:txBody>
          </p:sp>
          <p:sp>
            <p:nvSpPr>
              <p:cNvPr id="6" name="Freeform: Shape 296"/>
              <p:cNvSpPr/>
              <p:nvPr>
                <p:custDataLst>
                  <p:tags r:id="rId4"/>
                </p:custDataLst>
              </p:nvPr>
            </p:nvSpPr>
            <p:spPr>
              <a:xfrm>
                <a:off x="7048837" y="4800764"/>
                <a:ext cx="1251998" cy="1394255"/>
              </a:xfrm>
              <a:custGeom>
                <a:avLst/>
                <a:gdLst>
                  <a:gd name="connsiteX0" fmla="*/ 1251999 w 1251998"/>
                  <a:gd name="connsiteY0" fmla="*/ 1108050 h 1394255"/>
                  <a:gd name="connsiteX1" fmla="*/ 413104 w 1251998"/>
                  <a:gd name="connsiteY1" fmla="*/ 0 h 1394255"/>
                  <a:gd name="connsiteX2" fmla="*/ 62802 w 1251998"/>
                  <a:gd name="connsiteY2" fmla="*/ 16001 h 1394255"/>
                  <a:gd name="connsiteX3" fmla="*/ 13086 w 1251998"/>
                  <a:gd name="connsiteY3" fmla="*/ 84575 h 1394255"/>
                  <a:gd name="connsiteX4" fmla="*/ 166807 w 1251998"/>
                  <a:gd name="connsiteY4" fmla="*/ 551453 h 1394255"/>
                  <a:gd name="connsiteX5" fmla="*/ 429676 w 1251998"/>
                  <a:gd name="connsiteY5" fmla="*/ 1362919 h 1394255"/>
                  <a:gd name="connsiteX6" fmla="*/ 477678 w 1251998"/>
                  <a:gd name="connsiteY6" fmla="*/ 1386348 h 1394255"/>
                  <a:gd name="connsiteX7" fmla="*/ 1105706 w 1251998"/>
                  <a:gd name="connsiteY7" fmla="*/ 1161195 h 1394255"/>
                  <a:gd name="connsiteX8" fmla="*/ 1244570 w 1251998"/>
                  <a:gd name="connsiteY8" fmla="*/ 1109764 h 1394255"/>
                  <a:gd name="connsiteX9" fmla="*/ 1244570 w 1251998"/>
                  <a:gd name="connsiteY9" fmla="*/ 1109764 h 1394255"/>
                  <a:gd name="connsiteX10" fmla="*/ 1244570 w 1251998"/>
                  <a:gd name="connsiteY10" fmla="*/ 1109764 h 1394255"/>
                  <a:gd name="connsiteX11" fmla="*/ 1251999 w 1251998"/>
                  <a:gd name="connsiteY11" fmla="*/ 1108050 h 1394255"/>
                  <a:gd name="connsiteX12" fmla="*/ 1251999 w 1251998"/>
                  <a:gd name="connsiteY12" fmla="*/ 1108050 h 1394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1998" h="1394255">
                    <a:moveTo>
                      <a:pt x="1251999" y="1108050"/>
                    </a:moveTo>
                    <a:lnTo>
                      <a:pt x="413104" y="0"/>
                    </a:lnTo>
                    <a:cubicBezTo>
                      <a:pt x="296527" y="10858"/>
                      <a:pt x="179379" y="10286"/>
                      <a:pt x="62802" y="16001"/>
                    </a:cubicBezTo>
                    <a:cubicBezTo>
                      <a:pt x="-9201" y="19429"/>
                      <a:pt x="-9201" y="16572"/>
                      <a:pt x="13086" y="84575"/>
                    </a:cubicBezTo>
                    <a:cubicBezTo>
                      <a:pt x="64517" y="240011"/>
                      <a:pt x="115948" y="396018"/>
                      <a:pt x="166807" y="551453"/>
                    </a:cubicBezTo>
                    <a:cubicBezTo>
                      <a:pt x="254811" y="821751"/>
                      <a:pt x="342243" y="1092049"/>
                      <a:pt x="429676" y="1362919"/>
                    </a:cubicBezTo>
                    <a:cubicBezTo>
                      <a:pt x="441677" y="1400063"/>
                      <a:pt x="442248" y="1398920"/>
                      <a:pt x="477678" y="1386348"/>
                    </a:cubicBezTo>
                    <a:cubicBezTo>
                      <a:pt x="686830" y="1311488"/>
                      <a:pt x="896554" y="1237199"/>
                      <a:pt x="1105706" y="1161195"/>
                    </a:cubicBezTo>
                    <a:cubicBezTo>
                      <a:pt x="1151994" y="1144623"/>
                      <a:pt x="1200568" y="1132051"/>
                      <a:pt x="1244570" y="1109764"/>
                    </a:cubicBezTo>
                    <a:lnTo>
                      <a:pt x="1244570" y="1109764"/>
                    </a:lnTo>
                    <a:lnTo>
                      <a:pt x="1244570" y="1109764"/>
                    </a:lnTo>
                    <a:cubicBezTo>
                      <a:pt x="1247427" y="1109764"/>
                      <a:pt x="1249713" y="1108621"/>
                      <a:pt x="1251999" y="1108050"/>
                    </a:cubicBezTo>
                    <a:lnTo>
                      <a:pt x="1251999" y="1108050"/>
                    </a:lnTo>
                    <a:close/>
                  </a:path>
                </a:pathLst>
              </a:custGeom>
              <a:solidFill>
                <a:schemeClr val="bg1">
                  <a:alpha val="40000"/>
                </a:schemeClr>
              </a:solidFill>
              <a:ln w="5709" cap="flat">
                <a:noFill/>
                <a:prstDash val="solid"/>
                <a:miter/>
              </a:ln>
            </p:spPr>
            <p:txBody>
              <a:bodyPr rtlCol="0" anchor="ctr"/>
              <a:p>
                <a:endParaRPr lang="en-US"/>
              </a:p>
            </p:txBody>
          </p:sp>
          <p:sp>
            <p:nvSpPr>
              <p:cNvPr id="7" name="Freeform: Shape 297"/>
              <p:cNvSpPr/>
              <p:nvPr>
                <p:custDataLst>
                  <p:tags r:id="rId5"/>
                </p:custDataLst>
              </p:nvPr>
            </p:nvSpPr>
            <p:spPr>
              <a:xfrm>
                <a:off x="7409336" y="6400982"/>
                <a:ext cx="1760252" cy="217078"/>
              </a:xfrm>
              <a:custGeom>
                <a:avLst/>
                <a:gdLst>
                  <a:gd name="connsiteX0" fmla="*/ 1634963 w 1760252"/>
                  <a:gd name="connsiteY0" fmla="*/ 216435 h 217078"/>
                  <a:gd name="connsiteX1" fmla="*/ 84035 w 1760252"/>
                  <a:gd name="connsiteY1" fmla="*/ 121574 h 217078"/>
                  <a:gd name="connsiteX2" fmla="*/ 603 w 1760252"/>
                  <a:gd name="connsiteY2" fmla="*/ 29570 h 217078"/>
                  <a:gd name="connsiteX3" fmla="*/ 37748 w 1760252"/>
                  <a:gd name="connsiteY3" fmla="*/ 997 h 217078"/>
                  <a:gd name="connsiteX4" fmla="*/ 1735539 w 1760252"/>
                  <a:gd name="connsiteY4" fmla="*/ 162718 h 217078"/>
                  <a:gd name="connsiteX5" fmla="*/ 1760111 w 1760252"/>
                  <a:gd name="connsiteY5" fmla="*/ 178719 h 217078"/>
                  <a:gd name="connsiteX6" fmla="*/ 1737824 w 1760252"/>
                  <a:gd name="connsiteY6" fmla="*/ 197577 h 217078"/>
                  <a:gd name="connsiteX7" fmla="*/ 1634963 w 1760252"/>
                  <a:gd name="connsiteY7" fmla="*/ 216435 h 217078"/>
                  <a:gd name="connsiteX8" fmla="*/ 1634963 w 1760252"/>
                  <a:gd name="connsiteY8" fmla="*/ 216435 h 217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0252" h="217078">
                    <a:moveTo>
                      <a:pt x="1634963" y="216435"/>
                    </a:moveTo>
                    <a:cubicBezTo>
                      <a:pt x="1518386" y="208435"/>
                      <a:pt x="207470" y="130145"/>
                      <a:pt x="84035" y="121574"/>
                    </a:cubicBezTo>
                    <a:cubicBezTo>
                      <a:pt x="30319" y="118145"/>
                      <a:pt x="-5111" y="77572"/>
                      <a:pt x="603" y="29570"/>
                    </a:cubicBezTo>
                    <a:cubicBezTo>
                      <a:pt x="3460" y="7854"/>
                      <a:pt x="13175" y="-3575"/>
                      <a:pt x="37748" y="997"/>
                    </a:cubicBezTo>
                    <a:cubicBezTo>
                      <a:pt x="112608" y="13569"/>
                      <a:pt x="1641820" y="147289"/>
                      <a:pt x="1735539" y="162718"/>
                    </a:cubicBezTo>
                    <a:cubicBezTo>
                      <a:pt x="1746968" y="164433"/>
                      <a:pt x="1758397" y="167290"/>
                      <a:pt x="1760111" y="178719"/>
                    </a:cubicBezTo>
                    <a:cubicBezTo>
                      <a:pt x="1761825" y="192434"/>
                      <a:pt x="1747539" y="194148"/>
                      <a:pt x="1737824" y="197577"/>
                    </a:cubicBezTo>
                    <a:cubicBezTo>
                      <a:pt x="1704109" y="209006"/>
                      <a:pt x="1670964" y="219864"/>
                      <a:pt x="1634963" y="216435"/>
                    </a:cubicBezTo>
                    <a:lnTo>
                      <a:pt x="1634963" y="216435"/>
                    </a:lnTo>
                    <a:close/>
                  </a:path>
                </a:pathLst>
              </a:custGeom>
              <a:solidFill>
                <a:srgbClr val="6F6F6F"/>
              </a:solidFill>
              <a:ln w="5709" cap="flat">
                <a:noFill/>
                <a:prstDash val="solid"/>
                <a:miter/>
              </a:ln>
            </p:spPr>
            <p:txBody>
              <a:bodyPr rtlCol="0" anchor="ctr"/>
              <a:p>
                <a:endParaRPr lang="en-US"/>
              </a:p>
            </p:txBody>
          </p:sp>
          <p:sp>
            <p:nvSpPr>
              <p:cNvPr id="8" name="Freeform: Shape 298"/>
              <p:cNvSpPr/>
              <p:nvPr>
                <p:custDataLst>
                  <p:tags r:id="rId6"/>
                </p:custDataLst>
              </p:nvPr>
            </p:nvSpPr>
            <p:spPr>
              <a:xfrm>
                <a:off x="6952507" y="4726584"/>
                <a:ext cx="531234" cy="1611633"/>
              </a:xfrm>
              <a:custGeom>
                <a:avLst/>
                <a:gdLst>
                  <a:gd name="connsiteX0" fmla="*/ 531149 w 531234"/>
                  <a:gd name="connsiteY0" fmla="*/ 1599963 h 1611633"/>
                  <a:gd name="connsiteX1" fmla="*/ 524291 w 531234"/>
                  <a:gd name="connsiteY1" fmla="*/ 1610821 h 1611633"/>
                  <a:gd name="connsiteX2" fmla="*/ 511719 w 531234"/>
                  <a:gd name="connsiteY2" fmla="*/ 1606249 h 1611633"/>
                  <a:gd name="connsiteX3" fmla="*/ 500290 w 531234"/>
                  <a:gd name="connsiteY3" fmla="*/ 1573105 h 1611633"/>
                  <a:gd name="connsiteX4" fmla="*/ 294567 w 531234"/>
                  <a:gd name="connsiteY4" fmla="*/ 933648 h 1611633"/>
                  <a:gd name="connsiteX5" fmla="*/ 8840 w 531234"/>
                  <a:gd name="connsiteY5" fmla="*/ 36464 h 1611633"/>
                  <a:gd name="connsiteX6" fmla="*/ 8268 w 531234"/>
                  <a:gd name="connsiteY6" fmla="*/ 1034 h 1611633"/>
                  <a:gd name="connsiteX7" fmla="*/ 28269 w 531234"/>
                  <a:gd name="connsiteY7" fmla="*/ 29035 h 1611633"/>
                  <a:gd name="connsiteX8" fmla="*/ 288281 w 531234"/>
                  <a:gd name="connsiteY8" fmla="*/ 843358 h 1611633"/>
                  <a:gd name="connsiteX9" fmla="*/ 524863 w 531234"/>
                  <a:gd name="connsiteY9" fmla="*/ 1579962 h 1611633"/>
                  <a:gd name="connsiteX10" fmla="*/ 531149 w 531234"/>
                  <a:gd name="connsiteY10" fmla="*/ 1599963 h 1611633"/>
                  <a:gd name="connsiteX11" fmla="*/ 531149 w 531234"/>
                  <a:gd name="connsiteY11" fmla="*/ 1599963 h 161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234" h="1611633">
                    <a:moveTo>
                      <a:pt x="531149" y="1599963"/>
                    </a:moveTo>
                    <a:cubicBezTo>
                      <a:pt x="531720" y="1604535"/>
                      <a:pt x="529434" y="1608535"/>
                      <a:pt x="524291" y="1610821"/>
                    </a:cubicBezTo>
                    <a:cubicBezTo>
                      <a:pt x="518577" y="1613107"/>
                      <a:pt x="514005" y="1610249"/>
                      <a:pt x="511719" y="1606249"/>
                    </a:cubicBezTo>
                    <a:cubicBezTo>
                      <a:pt x="507148" y="1595392"/>
                      <a:pt x="503719" y="1584534"/>
                      <a:pt x="500290" y="1573105"/>
                    </a:cubicBezTo>
                    <a:cubicBezTo>
                      <a:pt x="431716" y="1359953"/>
                      <a:pt x="363141" y="1146800"/>
                      <a:pt x="294567" y="933648"/>
                    </a:cubicBezTo>
                    <a:cubicBezTo>
                      <a:pt x="199134" y="634777"/>
                      <a:pt x="103701" y="335335"/>
                      <a:pt x="8840" y="36464"/>
                    </a:cubicBezTo>
                    <a:cubicBezTo>
                      <a:pt x="5411" y="25607"/>
                      <a:pt x="-8876" y="6749"/>
                      <a:pt x="8268" y="1034"/>
                    </a:cubicBezTo>
                    <a:cubicBezTo>
                      <a:pt x="27126" y="-5252"/>
                      <a:pt x="24840" y="18749"/>
                      <a:pt x="28269" y="29035"/>
                    </a:cubicBezTo>
                    <a:cubicBezTo>
                      <a:pt x="115702" y="299905"/>
                      <a:pt x="201420" y="571917"/>
                      <a:pt x="288281" y="843358"/>
                    </a:cubicBezTo>
                    <a:cubicBezTo>
                      <a:pt x="366570" y="1089083"/>
                      <a:pt x="446002" y="1334237"/>
                      <a:pt x="524863" y="1579962"/>
                    </a:cubicBezTo>
                    <a:cubicBezTo>
                      <a:pt x="526577" y="1585677"/>
                      <a:pt x="528292" y="1592535"/>
                      <a:pt x="531149" y="1599963"/>
                    </a:cubicBezTo>
                    <a:lnTo>
                      <a:pt x="531149" y="1599963"/>
                    </a:lnTo>
                    <a:close/>
                  </a:path>
                </a:pathLst>
              </a:custGeom>
              <a:solidFill>
                <a:srgbClr val="909090"/>
              </a:solidFill>
              <a:ln w="5709" cap="flat">
                <a:noFill/>
                <a:prstDash val="solid"/>
                <a:miter/>
              </a:ln>
            </p:spPr>
            <p:txBody>
              <a:bodyPr rtlCol="0" anchor="ctr"/>
              <a:p>
                <a:endParaRPr lang="en-US"/>
              </a:p>
            </p:txBody>
          </p:sp>
          <p:sp>
            <p:nvSpPr>
              <p:cNvPr id="9" name="Freeform: Shape 299"/>
              <p:cNvSpPr/>
              <p:nvPr>
                <p:custDataLst>
                  <p:tags r:id="rId7"/>
                </p:custDataLst>
              </p:nvPr>
            </p:nvSpPr>
            <p:spPr>
              <a:xfrm>
                <a:off x="7729130" y="6057561"/>
                <a:ext cx="662402" cy="280414"/>
              </a:xfrm>
              <a:custGeom>
                <a:avLst/>
                <a:gdLst>
                  <a:gd name="connsiteX0" fmla="*/ 13395 w 662402"/>
                  <a:gd name="connsiteY0" fmla="*/ 280415 h 280414"/>
                  <a:gd name="connsiteX1" fmla="*/ 251 w 662402"/>
                  <a:gd name="connsiteY1" fmla="*/ 273557 h 280414"/>
                  <a:gd name="connsiteX2" fmla="*/ 11109 w 662402"/>
                  <a:gd name="connsiteY2" fmla="*/ 259271 h 280414"/>
                  <a:gd name="connsiteX3" fmla="*/ 628280 w 662402"/>
                  <a:gd name="connsiteY3" fmla="*/ 10117 h 280414"/>
                  <a:gd name="connsiteX4" fmla="*/ 660853 w 662402"/>
                  <a:gd name="connsiteY4" fmla="*/ 7260 h 280414"/>
                  <a:gd name="connsiteX5" fmla="*/ 636852 w 662402"/>
                  <a:gd name="connsiteY5" fmla="*/ 28975 h 280414"/>
                  <a:gd name="connsiteX6" fmla="*/ 13395 w 662402"/>
                  <a:gd name="connsiteY6" fmla="*/ 280415 h 280414"/>
                  <a:gd name="connsiteX7" fmla="*/ 13395 w 662402"/>
                  <a:gd name="connsiteY7" fmla="*/ 280415 h 28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402" h="280414">
                    <a:moveTo>
                      <a:pt x="13395" y="280415"/>
                    </a:moveTo>
                    <a:cubicBezTo>
                      <a:pt x="6537" y="280415"/>
                      <a:pt x="1394" y="279844"/>
                      <a:pt x="251" y="273557"/>
                    </a:cubicBezTo>
                    <a:cubicBezTo>
                      <a:pt x="-1463" y="264414"/>
                      <a:pt x="5966" y="261557"/>
                      <a:pt x="11109" y="259271"/>
                    </a:cubicBezTo>
                    <a:cubicBezTo>
                      <a:pt x="48825" y="243270"/>
                      <a:pt x="460272" y="77549"/>
                      <a:pt x="628280" y="10117"/>
                    </a:cubicBezTo>
                    <a:cubicBezTo>
                      <a:pt x="638566" y="6117"/>
                      <a:pt x="653995" y="-8741"/>
                      <a:pt x="660853" y="7260"/>
                    </a:cubicBezTo>
                    <a:cubicBezTo>
                      <a:pt x="668282" y="23832"/>
                      <a:pt x="647138" y="24403"/>
                      <a:pt x="636852" y="28975"/>
                    </a:cubicBezTo>
                    <a:cubicBezTo>
                      <a:pt x="435700" y="111265"/>
                      <a:pt x="18538" y="278701"/>
                      <a:pt x="13395" y="280415"/>
                    </a:cubicBezTo>
                    <a:lnTo>
                      <a:pt x="13395" y="280415"/>
                    </a:lnTo>
                    <a:close/>
                  </a:path>
                </a:pathLst>
              </a:custGeom>
              <a:solidFill>
                <a:srgbClr val="908F90"/>
              </a:solidFill>
              <a:ln w="5709" cap="flat">
                <a:noFill/>
                <a:prstDash val="solid"/>
                <a:miter/>
              </a:ln>
            </p:spPr>
            <p:txBody>
              <a:bodyPr rtlCol="0" anchor="ctr"/>
              <a:p>
                <a:endParaRPr lang="en-US"/>
              </a:p>
            </p:txBody>
          </p:sp>
          <p:sp>
            <p:nvSpPr>
              <p:cNvPr id="10" name="Freeform: Shape 300"/>
              <p:cNvSpPr/>
              <p:nvPr>
                <p:custDataLst>
                  <p:tags r:id="rId8"/>
                </p:custDataLst>
              </p:nvPr>
            </p:nvSpPr>
            <p:spPr>
              <a:xfrm>
                <a:off x="7609376" y="6263687"/>
                <a:ext cx="114290" cy="51430"/>
              </a:xfrm>
              <a:custGeom>
                <a:avLst/>
                <a:gdLst>
                  <a:gd name="connsiteX0" fmla="*/ 0 w 114290"/>
                  <a:gd name="connsiteY0" fmla="*/ 42288 h 51430"/>
                  <a:gd name="connsiteX1" fmla="*/ 110862 w 114290"/>
                  <a:gd name="connsiteY1" fmla="*/ 0 h 51430"/>
                  <a:gd name="connsiteX2" fmla="*/ 114291 w 114290"/>
                  <a:gd name="connsiteY2" fmla="*/ 9143 h 51430"/>
                  <a:gd name="connsiteX3" fmla="*/ 3429 w 114290"/>
                  <a:gd name="connsiteY3" fmla="*/ 51431 h 51430"/>
                  <a:gd name="connsiteX4" fmla="*/ 0 w 114290"/>
                  <a:gd name="connsiteY4" fmla="*/ 42288 h 51430"/>
                  <a:gd name="connsiteX5" fmla="*/ 0 w 114290"/>
                  <a:gd name="connsiteY5" fmla="*/ 42288 h 51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90" h="51430">
                    <a:moveTo>
                      <a:pt x="0" y="42288"/>
                    </a:moveTo>
                    <a:cubicBezTo>
                      <a:pt x="36573" y="28001"/>
                      <a:pt x="73718" y="14286"/>
                      <a:pt x="110862" y="0"/>
                    </a:cubicBezTo>
                    <a:cubicBezTo>
                      <a:pt x="112005" y="3429"/>
                      <a:pt x="113148" y="6286"/>
                      <a:pt x="114291" y="9143"/>
                    </a:cubicBezTo>
                    <a:cubicBezTo>
                      <a:pt x="77718" y="23429"/>
                      <a:pt x="40573" y="37145"/>
                      <a:pt x="3429" y="51431"/>
                    </a:cubicBezTo>
                    <a:cubicBezTo>
                      <a:pt x="2286" y="48574"/>
                      <a:pt x="1143" y="45145"/>
                      <a:pt x="0" y="42288"/>
                    </a:cubicBezTo>
                    <a:lnTo>
                      <a:pt x="0" y="42288"/>
                    </a:lnTo>
                    <a:close/>
                  </a:path>
                </a:pathLst>
              </a:custGeom>
              <a:solidFill>
                <a:srgbClr val="D0D0D0"/>
              </a:solidFill>
              <a:ln w="5709" cap="flat">
                <a:noFill/>
                <a:prstDash val="solid"/>
                <a:miter/>
              </a:ln>
            </p:spPr>
            <p:txBody>
              <a:bodyPr rtlCol="0" anchor="ctr"/>
              <a:p>
                <a:endParaRPr lang="en-US"/>
              </a:p>
            </p:txBody>
          </p:sp>
        </p:grpSp>
        <p:grpSp>
          <p:nvGrpSpPr>
            <p:cNvPr id="11" name="그룹 10"/>
            <p:cNvGrpSpPr/>
            <p:nvPr/>
          </p:nvGrpSpPr>
          <p:grpSpPr>
            <a:xfrm>
              <a:off x="3245127" y="2991892"/>
              <a:ext cx="1354484" cy="1923181"/>
              <a:chOff x="4160927" y="2978939"/>
              <a:chExt cx="1013906" cy="1439607"/>
            </a:xfrm>
          </p:grpSpPr>
          <p:grpSp>
            <p:nvGrpSpPr>
              <p:cNvPr id="12" name="Group 33"/>
              <p:cNvGrpSpPr/>
              <p:nvPr/>
            </p:nvGrpSpPr>
            <p:grpSpPr>
              <a:xfrm>
                <a:off x="4160927" y="2978939"/>
                <a:ext cx="1013906" cy="1439607"/>
                <a:chOff x="5537539" y="2335977"/>
                <a:chExt cx="1157120" cy="2061311"/>
              </a:xfrm>
              <a:solidFill>
                <a:schemeClr val="accent1"/>
              </a:solidFill>
            </p:grpSpPr>
            <p:sp>
              <p:nvSpPr>
                <p:cNvPr id="25" name="Freeform: Shape 3"/>
                <p:cNvSpPr/>
                <p:nvPr>
                  <p:custDataLst>
                    <p:tags r:id="rId9"/>
                  </p:custDataLst>
                </p:nvPr>
              </p:nvSpPr>
              <p:spPr>
                <a:xfrm>
                  <a:off x="5537852" y="2496480"/>
                  <a:ext cx="1156465" cy="606268"/>
                </a:xfrm>
                <a:custGeom>
                  <a:avLst/>
                  <a:gdLst>
                    <a:gd name="connsiteX0" fmla="*/ 701 w 1156465"/>
                    <a:gd name="connsiteY0" fmla="*/ 0 h 606268"/>
                    <a:gd name="connsiteX1" fmla="*/ 143682 w 1156465"/>
                    <a:gd name="connsiteY1" fmla="*/ 60977 h 606268"/>
                    <a:gd name="connsiteX2" fmla="*/ 393899 w 1156465"/>
                    <a:gd name="connsiteY2" fmla="*/ 96723 h 606268"/>
                    <a:gd name="connsiteX3" fmla="*/ 619935 w 1156465"/>
                    <a:gd name="connsiteY3" fmla="*/ 103381 h 606268"/>
                    <a:gd name="connsiteX4" fmla="*/ 1035562 w 1156465"/>
                    <a:gd name="connsiteY4" fmla="*/ 55721 h 606268"/>
                    <a:gd name="connsiteX5" fmla="*/ 1157867 w 1156465"/>
                    <a:gd name="connsiteY5" fmla="*/ 350 h 606268"/>
                    <a:gd name="connsiteX6" fmla="*/ 1157867 w 1156465"/>
                    <a:gd name="connsiteY6" fmla="*/ 15069 h 606268"/>
                    <a:gd name="connsiteX7" fmla="*/ 1158217 w 1156465"/>
                    <a:gd name="connsiteY7" fmla="*/ 477305 h 606268"/>
                    <a:gd name="connsiteX8" fmla="*/ 1136490 w 1156465"/>
                    <a:gd name="connsiteY8" fmla="*/ 519007 h 606268"/>
                    <a:gd name="connsiteX9" fmla="*/ 1049229 w 1156465"/>
                    <a:gd name="connsiteY9" fmla="*/ 557206 h 606268"/>
                    <a:gd name="connsiteX10" fmla="*/ 819338 w 1156465"/>
                    <a:gd name="connsiteY10" fmla="*/ 598558 h 606268"/>
                    <a:gd name="connsiteX11" fmla="*/ 524264 w 1156465"/>
                    <a:gd name="connsiteY11" fmla="*/ 609072 h 606268"/>
                    <a:gd name="connsiteX12" fmla="*/ 129314 w 1156465"/>
                    <a:gd name="connsiteY12" fmla="*/ 562112 h 606268"/>
                    <a:gd name="connsiteX13" fmla="*/ 31890 w 1156465"/>
                    <a:gd name="connsiteY13" fmla="*/ 524264 h 606268"/>
                    <a:gd name="connsiteX14" fmla="*/ 0 w 1156465"/>
                    <a:gd name="connsiteY14" fmla="*/ 469945 h 606268"/>
                    <a:gd name="connsiteX15" fmla="*/ 701 w 1156465"/>
                    <a:gd name="connsiteY15" fmla="*/ 15420 h 606268"/>
                    <a:gd name="connsiteX16" fmla="*/ 701 w 1156465"/>
                    <a:gd name="connsiteY16"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701" y="0"/>
                      </a:moveTo>
                      <a:cubicBezTo>
                        <a:pt x="43805" y="34344"/>
                        <a:pt x="93568" y="48712"/>
                        <a:pt x="143682" y="60977"/>
                      </a:cubicBezTo>
                      <a:cubicBezTo>
                        <a:pt x="226036" y="80953"/>
                        <a:pt x="309442" y="92517"/>
                        <a:pt x="393899" y="96723"/>
                      </a:cubicBezTo>
                      <a:cubicBezTo>
                        <a:pt x="469244" y="100577"/>
                        <a:pt x="544590" y="104432"/>
                        <a:pt x="619935" y="103381"/>
                      </a:cubicBezTo>
                      <a:cubicBezTo>
                        <a:pt x="759762" y="101278"/>
                        <a:pt x="899239" y="91466"/>
                        <a:pt x="1035562" y="55721"/>
                      </a:cubicBezTo>
                      <a:cubicBezTo>
                        <a:pt x="1078667" y="44506"/>
                        <a:pt x="1120369" y="30138"/>
                        <a:pt x="1157867" y="350"/>
                      </a:cubicBezTo>
                      <a:cubicBezTo>
                        <a:pt x="1157867" y="6308"/>
                        <a:pt x="1157867" y="10864"/>
                        <a:pt x="1157867" y="15069"/>
                      </a:cubicBezTo>
                      <a:cubicBezTo>
                        <a:pt x="1157867" y="169264"/>
                        <a:pt x="1157516" y="323109"/>
                        <a:pt x="1158217" y="477305"/>
                      </a:cubicBezTo>
                      <a:cubicBezTo>
                        <a:pt x="1158217" y="496579"/>
                        <a:pt x="1150858" y="508845"/>
                        <a:pt x="1136490" y="519007"/>
                      </a:cubicBezTo>
                      <a:cubicBezTo>
                        <a:pt x="1109856" y="537581"/>
                        <a:pt x="1079718" y="548094"/>
                        <a:pt x="1049229" y="557206"/>
                      </a:cubicBezTo>
                      <a:cubicBezTo>
                        <a:pt x="974234" y="579284"/>
                        <a:pt x="897137" y="590148"/>
                        <a:pt x="819338" y="598558"/>
                      </a:cubicBezTo>
                      <a:cubicBezTo>
                        <a:pt x="721214" y="609072"/>
                        <a:pt x="622739" y="610824"/>
                        <a:pt x="524264" y="609072"/>
                      </a:cubicBezTo>
                      <a:cubicBezTo>
                        <a:pt x="391095" y="606618"/>
                        <a:pt x="258628" y="596806"/>
                        <a:pt x="129314" y="562112"/>
                      </a:cubicBezTo>
                      <a:cubicBezTo>
                        <a:pt x="96022" y="553001"/>
                        <a:pt x="63781" y="538632"/>
                        <a:pt x="31890" y="524264"/>
                      </a:cubicBezTo>
                      <a:cubicBezTo>
                        <a:pt x="9462" y="514452"/>
                        <a:pt x="0" y="496579"/>
                        <a:pt x="0" y="469945"/>
                      </a:cubicBezTo>
                      <a:cubicBezTo>
                        <a:pt x="1051" y="318554"/>
                        <a:pt x="701" y="166811"/>
                        <a:pt x="701" y="15420"/>
                      </a:cubicBezTo>
                      <a:cubicBezTo>
                        <a:pt x="701" y="11214"/>
                        <a:pt x="701" y="6658"/>
                        <a:pt x="701" y="0"/>
                      </a:cubicBezTo>
                      <a:close/>
                    </a:path>
                  </a:pathLst>
                </a:custGeom>
                <a:grpFill/>
                <a:ln w="3502" cap="flat">
                  <a:noFill/>
                  <a:prstDash val="solid"/>
                  <a:miter/>
                </a:ln>
              </p:spPr>
              <p:txBody>
                <a:bodyPr rtlCol="0" anchor="ctr"/>
                <a:p>
                  <a:endParaRPr lang="en-US"/>
                </a:p>
              </p:txBody>
            </p:sp>
            <p:sp>
              <p:nvSpPr>
                <p:cNvPr id="26" name="Freeform: Shape 4"/>
                <p:cNvSpPr/>
                <p:nvPr>
                  <p:custDataLst>
                    <p:tags r:id="rId10"/>
                  </p:custDataLst>
                </p:nvPr>
              </p:nvSpPr>
              <p:spPr>
                <a:xfrm>
                  <a:off x="5538194" y="3144451"/>
                  <a:ext cx="1156465" cy="606268"/>
                </a:xfrm>
                <a:custGeom>
                  <a:avLst/>
                  <a:gdLst>
                    <a:gd name="connsiteX0" fmla="*/ 1157875 w 1156465"/>
                    <a:gd name="connsiteY0" fmla="*/ 3154 h 606268"/>
                    <a:gd name="connsiteX1" fmla="*/ 1157875 w 1156465"/>
                    <a:gd name="connsiteY1" fmla="*/ 12616 h 606268"/>
                    <a:gd name="connsiteX2" fmla="*/ 1158226 w 1156465"/>
                    <a:gd name="connsiteY2" fmla="*/ 478706 h 606268"/>
                    <a:gd name="connsiteX3" fmla="*/ 1141404 w 1156465"/>
                    <a:gd name="connsiteY3" fmla="*/ 513751 h 606268"/>
                    <a:gd name="connsiteX4" fmla="*/ 1043981 w 1156465"/>
                    <a:gd name="connsiteY4" fmla="*/ 557556 h 606268"/>
                    <a:gd name="connsiteX5" fmla="*/ 802525 w 1156465"/>
                    <a:gd name="connsiteY5" fmla="*/ 598909 h 606268"/>
                    <a:gd name="connsiteX6" fmla="*/ 525324 w 1156465"/>
                    <a:gd name="connsiteY6" fmla="*/ 608371 h 606268"/>
                    <a:gd name="connsiteX7" fmla="*/ 132827 w 1156465"/>
                    <a:gd name="connsiteY7" fmla="*/ 562112 h 606268"/>
                    <a:gd name="connsiteX8" fmla="*/ 34001 w 1156465"/>
                    <a:gd name="connsiteY8" fmla="*/ 524615 h 606268"/>
                    <a:gd name="connsiteX9" fmla="*/ 8 w 1156465"/>
                    <a:gd name="connsiteY9" fmla="*/ 467843 h 606268"/>
                    <a:gd name="connsiteX10" fmla="*/ 709 w 1156465"/>
                    <a:gd name="connsiteY10" fmla="*/ 14368 h 606268"/>
                    <a:gd name="connsiteX11" fmla="*/ 709 w 1156465"/>
                    <a:gd name="connsiteY11" fmla="*/ 0 h 606268"/>
                    <a:gd name="connsiteX12" fmla="*/ 225694 w 1156465"/>
                    <a:gd name="connsiteY12" fmla="*/ 76046 h 606268"/>
                    <a:gd name="connsiteX13" fmla="*/ 659193 w 1156465"/>
                    <a:gd name="connsiteY13" fmla="*/ 101278 h 606268"/>
                    <a:gd name="connsiteX14" fmla="*/ 1020151 w 1156465"/>
                    <a:gd name="connsiteY14" fmla="*/ 58174 h 606268"/>
                    <a:gd name="connsiteX15" fmla="*/ 1082530 w 1156465"/>
                    <a:gd name="connsiteY15" fmla="*/ 39250 h 606268"/>
                    <a:gd name="connsiteX16" fmla="*/ 1157875 w 1156465"/>
                    <a:gd name="connsiteY16" fmla="*/ 3154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1157875" y="3154"/>
                      </a:moveTo>
                      <a:cubicBezTo>
                        <a:pt x="1157875" y="4906"/>
                        <a:pt x="1157875" y="8761"/>
                        <a:pt x="1157875" y="12616"/>
                      </a:cubicBezTo>
                      <a:cubicBezTo>
                        <a:pt x="1157875" y="167863"/>
                        <a:pt x="1157875" y="323460"/>
                        <a:pt x="1158226" y="478706"/>
                      </a:cubicBezTo>
                      <a:cubicBezTo>
                        <a:pt x="1158226" y="493776"/>
                        <a:pt x="1152619" y="504990"/>
                        <a:pt x="1141404" y="513751"/>
                      </a:cubicBezTo>
                      <a:cubicBezTo>
                        <a:pt x="1112668" y="536530"/>
                        <a:pt x="1078675" y="547393"/>
                        <a:pt x="1043981" y="557556"/>
                      </a:cubicBezTo>
                      <a:cubicBezTo>
                        <a:pt x="965131" y="580335"/>
                        <a:pt x="884178" y="591199"/>
                        <a:pt x="802525" y="598909"/>
                      </a:cubicBezTo>
                      <a:cubicBezTo>
                        <a:pt x="710358" y="607670"/>
                        <a:pt x="617841" y="610473"/>
                        <a:pt x="525324" y="608371"/>
                      </a:cubicBezTo>
                      <a:cubicBezTo>
                        <a:pt x="393206" y="605217"/>
                        <a:pt x="261089" y="596105"/>
                        <a:pt x="132827" y="562112"/>
                      </a:cubicBezTo>
                      <a:cubicBezTo>
                        <a:pt x="98833" y="553351"/>
                        <a:pt x="66242" y="538632"/>
                        <a:pt x="34001" y="524615"/>
                      </a:cubicBezTo>
                      <a:cubicBezTo>
                        <a:pt x="10522" y="514101"/>
                        <a:pt x="-342" y="495878"/>
                        <a:pt x="8" y="467843"/>
                      </a:cubicBezTo>
                      <a:cubicBezTo>
                        <a:pt x="1410" y="316801"/>
                        <a:pt x="709" y="165760"/>
                        <a:pt x="709" y="14368"/>
                      </a:cubicBezTo>
                      <a:cubicBezTo>
                        <a:pt x="709" y="9812"/>
                        <a:pt x="709" y="5257"/>
                        <a:pt x="709" y="0"/>
                      </a:cubicBezTo>
                      <a:cubicBezTo>
                        <a:pt x="69046" y="48712"/>
                        <a:pt x="147545" y="62729"/>
                        <a:pt x="225694" y="76046"/>
                      </a:cubicBezTo>
                      <a:cubicBezTo>
                        <a:pt x="369026" y="100928"/>
                        <a:pt x="514110" y="105484"/>
                        <a:pt x="659193" y="101278"/>
                      </a:cubicBezTo>
                      <a:cubicBezTo>
                        <a:pt x="780797" y="97774"/>
                        <a:pt x="901700" y="87261"/>
                        <a:pt x="1020151" y="58174"/>
                      </a:cubicBezTo>
                      <a:cubicBezTo>
                        <a:pt x="1041177" y="52917"/>
                        <a:pt x="1062554" y="47660"/>
                        <a:pt x="1082530" y="39250"/>
                      </a:cubicBezTo>
                      <a:cubicBezTo>
                        <a:pt x="1107762" y="29087"/>
                        <a:pt x="1132293" y="15770"/>
                        <a:pt x="1157875" y="3154"/>
                      </a:cubicBezTo>
                      <a:close/>
                    </a:path>
                  </a:pathLst>
                </a:custGeom>
                <a:grpFill/>
                <a:ln w="3502" cap="flat">
                  <a:noFill/>
                  <a:prstDash val="solid"/>
                  <a:miter/>
                </a:ln>
              </p:spPr>
              <p:txBody>
                <a:bodyPr rtlCol="0" anchor="ctr"/>
                <a:p>
                  <a:endParaRPr lang="en-US"/>
                </a:p>
              </p:txBody>
            </p:sp>
            <p:sp>
              <p:nvSpPr>
                <p:cNvPr id="27" name="Freeform: Shape 5"/>
                <p:cNvSpPr/>
                <p:nvPr>
                  <p:custDataLst>
                    <p:tags r:id="rId11"/>
                  </p:custDataLst>
                </p:nvPr>
              </p:nvSpPr>
              <p:spPr>
                <a:xfrm>
                  <a:off x="5538187" y="3791020"/>
                  <a:ext cx="1156465" cy="606268"/>
                </a:xfrm>
                <a:custGeom>
                  <a:avLst/>
                  <a:gdLst>
                    <a:gd name="connsiteX0" fmla="*/ 365 w 1156465"/>
                    <a:gd name="connsiteY0" fmla="*/ 0 h 606268"/>
                    <a:gd name="connsiteX1" fmla="*/ 188554 w 1156465"/>
                    <a:gd name="connsiteY1" fmla="*/ 69738 h 606268"/>
                    <a:gd name="connsiteX2" fmla="*/ 443677 w 1156465"/>
                    <a:gd name="connsiteY2" fmla="*/ 98825 h 606268"/>
                    <a:gd name="connsiteX3" fmla="*/ 609787 w 1156465"/>
                    <a:gd name="connsiteY3" fmla="*/ 102680 h 606268"/>
                    <a:gd name="connsiteX4" fmla="*/ 1014199 w 1156465"/>
                    <a:gd name="connsiteY4" fmla="*/ 59575 h 606268"/>
                    <a:gd name="connsiteX5" fmla="*/ 1118982 w 1156465"/>
                    <a:gd name="connsiteY5" fmla="*/ 23480 h 606268"/>
                    <a:gd name="connsiteX6" fmla="*/ 1155779 w 1156465"/>
                    <a:gd name="connsiteY6" fmla="*/ 1402 h 606268"/>
                    <a:gd name="connsiteX7" fmla="*/ 1156480 w 1156465"/>
                    <a:gd name="connsiteY7" fmla="*/ 14719 h 606268"/>
                    <a:gd name="connsiteX8" fmla="*/ 1156830 w 1156465"/>
                    <a:gd name="connsiteY8" fmla="*/ 479407 h 606268"/>
                    <a:gd name="connsiteX9" fmla="*/ 1140359 w 1156465"/>
                    <a:gd name="connsiteY9" fmla="*/ 513400 h 606268"/>
                    <a:gd name="connsiteX10" fmla="*/ 1071322 w 1156465"/>
                    <a:gd name="connsiteY10" fmla="*/ 548445 h 606268"/>
                    <a:gd name="connsiteX11" fmla="*/ 864210 w 1156465"/>
                    <a:gd name="connsiteY11" fmla="*/ 592601 h 606268"/>
                    <a:gd name="connsiteX12" fmla="*/ 523227 w 1156465"/>
                    <a:gd name="connsiteY12" fmla="*/ 608371 h 606268"/>
                    <a:gd name="connsiteX13" fmla="*/ 147902 w 1156465"/>
                    <a:gd name="connsiteY13" fmla="*/ 566668 h 606268"/>
                    <a:gd name="connsiteX14" fmla="*/ 43119 w 1156465"/>
                    <a:gd name="connsiteY14" fmla="*/ 530923 h 606268"/>
                    <a:gd name="connsiteX15" fmla="*/ 18238 w 1156465"/>
                    <a:gd name="connsiteY15" fmla="*/ 515503 h 606268"/>
                    <a:gd name="connsiteX16" fmla="*/ 15 w 1156465"/>
                    <a:gd name="connsiteY16" fmla="*/ 478356 h 606268"/>
                    <a:gd name="connsiteX17" fmla="*/ 365 w 1156465"/>
                    <a:gd name="connsiteY17" fmla="*/ 16120 h 606268"/>
                    <a:gd name="connsiteX18" fmla="*/ 365 w 1156465"/>
                    <a:gd name="connsiteY18"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6465" h="606268">
                      <a:moveTo>
                        <a:pt x="365" y="0"/>
                      </a:moveTo>
                      <a:cubicBezTo>
                        <a:pt x="57838" y="42404"/>
                        <a:pt x="123020" y="56421"/>
                        <a:pt x="188554" y="69738"/>
                      </a:cubicBezTo>
                      <a:cubicBezTo>
                        <a:pt x="272660" y="86560"/>
                        <a:pt x="357818" y="95671"/>
                        <a:pt x="443677" y="98825"/>
                      </a:cubicBezTo>
                      <a:cubicBezTo>
                        <a:pt x="499047" y="100928"/>
                        <a:pt x="554417" y="103381"/>
                        <a:pt x="609787" y="102680"/>
                      </a:cubicBezTo>
                      <a:cubicBezTo>
                        <a:pt x="745759" y="100227"/>
                        <a:pt x="881381" y="92167"/>
                        <a:pt x="1014199" y="59575"/>
                      </a:cubicBezTo>
                      <a:cubicBezTo>
                        <a:pt x="1049945" y="50814"/>
                        <a:pt x="1084639" y="36797"/>
                        <a:pt x="1118982" y="23480"/>
                      </a:cubicBezTo>
                      <a:cubicBezTo>
                        <a:pt x="1131949" y="18573"/>
                        <a:pt x="1142813" y="9462"/>
                        <a:pt x="1155779" y="1402"/>
                      </a:cubicBezTo>
                      <a:cubicBezTo>
                        <a:pt x="1156129" y="5957"/>
                        <a:pt x="1156480" y="10163"/>
                        <a:pt x="1156480" y="14719"/>
                      </a:cubicBezTo>
                      <a:cubicBezTo>
                        <a:pt x="1156480" y="169615"/>
                        <a:pt x="1156480" y="324511"/>
                        <a:pt x="1156830" y="479407"/>
                      </a:cubicBezTo>
                      <a:cubicBezTo>
                        <a:pt x="1156830" y="494126"/>
                        <a:pt x="1152625" y="506392"/>
                        <a:pt x="1140359" y="513400"/>
                      </a:cubicBezTo>
                      <a:cubicBezTo>
                        <a:pt x="1117931" y="526367"/>
                        <a:pt x="1095503" y="539684"/>
                        <a:pt x="1071322" y="548445"/>
                      </a:cubicBezTo>
                      <a:cubicBezTo>
                        <a:pt x="1004387" y="572625"/>
                        <a:pt x="934649" y="583489"/>
                        <a:pt x="864210" y="592601"/>
                      </a:cubicBezTo>
                      <a:cubicBezTo>
                        <a:pt x="751016" y="606969"/>
                        <a:pt x="637472" y="610473"/>
                        <a:pt x="523227" y="608371"/>
                      </a:cubicBezTo>
                      <a:cubicBezTo>
                        <a:pt x="396717" y="606268"/>
                        <a:pt x="271258" y="596806"/>
                        <a:pt x="147902" y="566668"/>
                      </a:cubicBezTo>
                      <a:cubicBezTo>
                        <a:pt x="112157" y="557907"/>
                        <a:pt x="77813" y="543539"/>
                        <a:pt x="43119" y="530923"/>
                      </a:cubicBezTo>
                      <a:cubicBezTo>
                        <a:pt x="34008" y="527769"/>
                        <a:pt x="25948" y="521461"/>
                        <a:pt x="18238" y="515503"/>
                      </a:cubicBezTo>
                      <a:cubicBezTo>
                        <a:pt x="5622" y="506392"/>
                        <a:pt x="-336" y="494827"/>
                        <a:pt x="15" y="478356"/>
                      </a:cubicBezTo>
                      <a:cubicBezTo>
                        <a:pt x="365" y="324161"/>
                        <a:pt x="365" y="170316"/>
                        <a:pt x="365" y="16120"/>
                      </a:cubicBezTo>
                      <a:cubicBezTo>
                        <a:pt x="365" y="11565"/>
                        <a:pt x="365" y="7009"/>
                        <a:pt x="365" y="0"/>
                      </a:cubicBezTo>
                      <a:close/>
                    </a:path>
                  </a:pathLst>
                </a:custGeom>
                <a:grpFill/>
                <a:ln w="3502" cap="flat">
                  <a:noFill/>
                  <a:prstDash val="solid"/>
                  <a:miter/>
                </a:ln>
              </p:spPr>
              <p:txBody>
                <a:bodyPr rtlCol="0" anchor="ctr"/>
                <a:p>
                  <a:endParaRPr lang="en-US"/>
                </a:p>
              </p:txBody>
            </p:sp>
            <p:sp>
              <p:nvSpPr>
                <p:cNvPr id="28" name="Freeform: Shape 6"/>
                <p:cNvSpPr/>
                <p:nvPr>
                  <p:custDataLst>
                    <p:tags r:id="rId12"/>
                  </p:custDataLst>
                </p:nvPr>
              </p:nvSpPr>
              <p:spPr>
                <a:xfrm>
                  <a:off x="5537539" y="2335977"/>
                  <a:ext cx="1156465" cy="245311"/>
                </a:xfrm>
                <a:custGeom>
                  <a:avLst/>
                  <a:gdLst>
                    <a:gd name="connsiteX0" fmla="*/ 576442 w 1156465"/>
                    <a:gd name="connsiteY0" fmla="*/ 3504 h 245310"/>
                    <a:gd name="connsiteX1" fmla="*/ 913920 w 1156465"/>
                    <a:gd name="connsiteY1" fmla="*/ 26984 h 245310"/>
                    <a:gd name="connsiteX2" fmla="*/ 1101758 w 1156465"/>
                    <a:gd name="connsiteY2" fmla="*/ 75696 h 245310"/>
                    <a:gd name="connsiteX3" fmla="*/ 1147666 w 1156465"/>
                    <a:gd name="connsiteY3" fmla="*/ 105133 h 245310"/>
                    <a:gd name="connsiteX4" fmla="*/ 1147666 w 1156465"/>
                    <a:gd name="connsiteY4" fmla="*/ 147186 h 245310"/>
                    <a:gd name="connsiteX5" fmla="*/ 1100706 w 1156465"/>
                    <a:gd name="connsiteY5" fmla="*/ 176974 h 245310"/>
                    <a:gd name="connsiteX6" fmla="*/ 926536 w 1156465"/>
                    <a:gd name="connsiteY6" fmla="*/ 223233 h 245310"/>
                    <a:gd name="connsiteX7" fmla="*/ 650386 w 1156465"/>
                    <a:gd name="connsiteY7" fmla="*/ 247413 h 245310"/>
                    <a:gd name="connsiteX8" fmla="*/ 230904 w 1156465"/>
                    <a:gd name="connsiteY8" fmla="*/ 223233 h 245310"/>
                    <a:gd name="connsiteX9" fmla="*/ 70401 w 1156465"/>
                    <a:gd name="connsiteY9" fmla="*/ 182231 h 245310"/>
                    <a:gd name="connsiteX10" fmla="*/ 19937 w 1156465"/>
                    <a:gd name="connsiteY10" fmla="*/ 155247 h 245310"/>
                    <a:gd name="connsiteX11" fmla="*/ 19236 w 1156465"/>
                    <a:gd name="connsiteY11" fmla="*/ 98124 h 245310"/>
                    <a:gd name="connsiteX12" fmla="*/ 98437 w 1156465"/>
                    <a:gd name="connsiteY12" fmla="*/ 60276 h 245310"/>
                    <a:gd name="connsiteX13" fmla="*/ 319917 w 1156465"/>
                    <a:gd name="connsiteY13" fmla="*/ 17172 h 245310"/>
                    <a:gd name="connsiteX14" fmla="*/ 576092 w 1156465"/>
                    <a:gd name="connsiteY14" fmla="*/ 0 h 245310"/>
                    <a:gd name="connsiteX15" fmla="*/ 576442 w 1156465"/>
                    <a:gd name="connsiteY15" fmla="*/ 3504 h 24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56465" h="245310">
                      <a:moveTo>
                        <a:pt x="576442" y="3504"/>
                      </a:moveTo>
                      <a:cubicBezTo>
                        <a:pt x="689636" y="3855"/>
                        <a:pt x="802128" y="9812"/>
                        <a:pt x="913920" y="26984"/>
                      </a:cubicBezTo>
                      <a:cubicBezTo>
                        <a:pt x="978401" y="36797"/>
                        <a:pt x="1042182" y="49062"/>
                        <a:pt x="1101758" y="75696"/>
                      </a:cubicBezTo>
                      <a:cubicBezTo>
                        <a:pt x="1118228" y="83055"/>
                        <a:pt x="1133648" y="93569"/>
                        <a:pt x="1147666" y="105133"/>
                      </a:cubicBezTo>
                      <a:cubicBezTo>
                        <a:pt x="1162735" y="117749"/>
                        <a:pt x="1162735" y="134570"/>
                        <a:pt x="1147666" y="147186"/>
                      </a:cubicBezTo>
                      <a:cubicBezTo>
                        <a:pt x="1133648" y="159102"/>
                        <a:pt x="1117528" y="169615"/>
                        <a:pt x="1100706" y="176974"/>
                      </a:cubicBezTo>
                      <a:cubicBezTo>
                        <a:pt x="1044986" y="201856"/>
                        <a:pt x="986111" y="213771"/>
                        <a:pt x="926536" y="223233"/>
                      </a:cubicBezTo>
                      <a:cubicBezTo>
                        <a:pt x="835070" y="237951"/>
                        <a:pt x="742903" y="244960"/>
                        <a:pt x="650386" y="247413"/>
                      </a:cubicBezTo>
                      <a:cubicBezTo>
                        <a:pt x="509858" y="251268"/>
                        <a:pt x="370031" y="244960"/>
                        <a:pt x="230904" y="223233"/>
                      </a:cubicBezTo>
                      <a:cubicBezTo>
                        <a:pt x="176585" y="214472"/>
                        <a:pt x="122267" y="203257"/>
                        <a:pt x="70401" y="182231"/>
                      </a:cubicBezTo>
                      <a:cubicBezTo>
                        <a:pt x="52879" y="175222"/>
                        <a:pt x="35357" y="166110"/>
                        <a:pt x="19937" y="155247"/>
                      </a:cubicBezTo>
                      <a:cubicBezTo>
                        <a:pt x="-5996" y="137024"/>
                        <a:pt x="-7047" y="114946"/>
                        <a:pt x="19236" y="98124"/>
                      </a:cubicBezTo>
                      <a:cubicBezTo>
                        <a:pt x="43767" y="82354"/>
                        <a:pt x="70751" y="69738"/>
                        <a:pt x="98437" y="60276"/>
                      </a:cubicBezTo>
                      <a:cubicBezTo>
                        <a:pt x="170278" y="35745"/>
                        <a:pt x="244922" y="24181"/>
                        <a:pt x="319917" y="17172"/>
                      </a:cubicBezTo>
                      <a:cubicBezTo>
                        <a:pt x="405075" y="9462"/>
                        <a:pt x="490934" y="5607"/>
                        <a:pt x="576092" y="0"/>
                      </a:cubicBezTo>
                      <a:cubicBezTo>
                        <a:pt x="576442" y="1051"/>
                        <a:pt x="576442" y="2103"/>
                        <a:pt x="576442" y="3504"/>
                      </a:cubicBezTo>
                      <a:close/>
                    </a:path>
                  </a:pathLst>
                </a:custGeom>
                <a:grpFill/>
                <a:ln w="3502" cap="flat">
                  <a:noFill/>
                  <a:prstDash val="solid"/>
                  <a:miter/>
                </a:ln>
              </p:spPr>
              <p:txBody>
                <a:bodyPr rtlCol="0" anchor="ctr"/>
                <a:p>
                  <a:endParaRPr lang="en-US"/>
                </a:p>
              </p:txBody>
            </p:sp>
            <p:sp>
              <p:nvSpPr>
                <p:cNvPr id="29" name="Freeform: Shape 7"/>
                <p:cNvSpPr/>
                <p:nvPr>
                  <p:custDataLst>
                    <p:tags r:id="rId13"/>
                  </p:custDataLst>
                </p:nvPr>
              </p:nvSpPr>
              <p:spPr>
                <a:xfrm>
                  <a:off x="5537671" y="3699734"/>
                  <a:ext cx="1156465" cy="175222"/>
                </a:xfrm>
                <a:custGeom>
                  <a:avLst/>
                  <a:gdLst>
                    <a:gd name="connsiteX0" fmla="*/ 574909 w 1156465"/>
                    <a:gd name="connsiteY0" fmla="*/ 177146 h 175221"/>
                    <a:gd name="connsiteX1" fmla="*/ 204490 w 1156465"/>
                    <a:gd name="connsiteY1" fmla="*/ 148409 h 175221"/>
                    <a:gd name="connsiteX2" fmla="*/ 57303 w 1156465"/>
                    <a:gd name="connsiteY2" fmla="*/ 106706 h 175221"/>
                    <a:gd name="connsiteX3" fmla="*/ 13147 w 1156465"/>
                    <a:gd name="connsiteY3" fmla="*/ 79372 h 175221"/>
                    <a:gd name="connsiteX4" fmla="*/ 12096 w 1156465"/>
                    <a:gd name="connsiteY4" fmla="*/ 33463 h 175221"/>
                    <a:gd name="connsiteX5" fmla="*/ 52747 w 1156465"/>
                    <a:gd name="connsiteY5" fmla="*/ 7180 h 175221"/>
                    <a:gd name="connsiteX6" fmla="*/ 63261 w 1156465"/>
                    <a:gd name="connsiteY6" fmla="*/ 7180 h 175221"/>
                    <a:gd name="connsiteX7" fmla="*/ 314529 w 1156465"/>
                    <a:gd name="connsiteY7" fmla="*/ 56593 h 175221"/>
                    <a:gd name="connsiteX8" fmla="*/ 601893 w 1156465"/>
                    <a:gd name="connsiteY8" fmla="*/ 68858 h 175221"/>
                    <a:gd name="connsiteX9" fmla="*/ 981424 w 1156465"/>
                    <a:gd name="connsiteY9" fmla="*/ 30309 h 175221"/>
                    <a:gd name="connsiteX10" fmla="*/ 1079548 w 1156465"/>
                    <a:gd name="connsiteY10" fmla="*/ 1924 h 175221"/>
                    <a:gd name="connsiteX11" fmla="*/ 1090412 w 1156465"/>
                    <a:gd name="connsiteY11" fmla="*/ 522 h 175221"/>
                    <a:gd name="connsiteX12" fmla="*/ 1146833 w 1156465"/>
                    <a:gd name="connsiteY12" fmla="*/ 34515 h 175221"/>
                    <a:gd name="connsiteX13" fmla="*/ 1147184 w 1156465"/>
                    <a:gd name="connsiteY13" fmla="*/ 76568 h 175221"/>
                    <a:gd name="connsiteX14" fmla="*/ 1100224 w 1156465"/>
                    <a:gd name="connsiteY14" fmla="*/ 106356 h 175221"/>
                    <a:gd name="connsiteX15" fmla="*/ 922900 w 1156465"/>
                    <a:gd name="connsiteY15" fmla="*/ 152965 h 175221"/>
                    <a:gd name="connsiteX16" fmla="*/ 644297 w 1156465"/>
                    <a:gd name="connsiteY16" fmla="*/ 176445 h 175221"/>
                    <a:gd name="connsiteX17" fmla="*/ 574909 w 1156465"/>
                    <a:gd name="connsiteY17" fmla="*/ 177146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6465" h="175221">
                      <a:moveTo>
                        <a:pt x="574909" y="177146"/>
                      </a:moveTo>
                      <a:cubicBezTo>
                        <a:pt x="450852" y="178197"/>
                        <a:pt x="327145" y="170837"/>
                        <a:pt x="204490" y="148409"/>
                      </a:cubicBezTo>
                      <a:cubicBezTo>
                        <a:pt x="154026" y="139297"/>
                        <a:pt x="104263" y="128083"/>
                        <a:pt x="57303" y="106706"/>
                      </a:cubicBezTo>
                      <a:cubicBezTo>
                        <a:pt x="41533" y="99697"/>
                        <a:pt x="26464" y="90235"/>
                        <a:pt x="13147" y="79372"/>
                      </a:cubicBezTo>
                      <a:cubicBezTo>
                        <a:pt x="-4025" y="65354"/>
                        <a:pt x="-4375" y="47832"/>
                        <a:pt x="12096" y="33463"/>
                      </a:cubicBezTo>
                      <a:cubicBezTo>
                        <a:pt x="24011" y="22950"/>
                        <a:pt x="38730" y="15591"/>
                        <a:pt x="52747" y="7180"/>
                      </a:cubicBezTo>
                      <a:cubicBezTo>
                        <a:pt x="55551" y="5428"/>
                        <a:pt x="60107" y="6129"/>
                        <a:pt x="63261" y="7180"/>
                      </a:cubicBezTo>
                      <a:cubicBezTo>
                        <a:pt x="144914" y="34515"/>
                        <a:pt x="229371" y="47481"/>
                        <a:pt x="314529" y="56593"/>
                      </a:cubicBezTo>
                      <a:cubicBezTo>
                        <a:pt x="410200" y="66756"/>
                        <a:pt x="505871" y="70610"/>
                        <a:pt x="601893" y="68858"/>
                      </a:cubicBezTo>
                      <a:cubicBezTo>
                        <a:pt x="729455" y="66405"/>
                        <a:pt x="856315" y="58345"/>
                        <a:pt x="981424" y="30309"/>
                      </a:cubicBezTo>
                      <a:cubicBezTo>
                        <a:pt x="1014716" y="22950"/>
                        <a:pt x="1046957" y="11385"/>
                        <a:pt x="1079548" y="1924"/>
                      </a:cubicBezTo>
                      <a:cubicBezTo>
                        <a:pt x="1083053" y="872"/>
                        <a:pt x="1087959" y="-880"/>
                        <a:pt x="1090412" y="522"/>
                      </a:cubicBezTo>
                      <a:cubicBezTo>
                        <a:pt x="1109686" y="11385"/>
                        <a:pt x="1129662" y="21198"/>
                        <a:pt x="1146833" y="34515"/>
                      </a:cubicBezTo>
                      <a:cubicBezTo>
                        <a:pt x="1162253" y="46430"/>
                        <a:pt x="1161903" y="63952"/>
                        <a:pt x="1147184" y="76568"/>
                      </a:cubicBezTo>
                      <a:cubicBezTo>
                        <a:pt x="1133166" y="88483"/>
                        <a:pt x="1117046" y="98996"/>
                        <a:pt x="1100224" y="106356"/>
                      </a:cubicBezTo>
                      <a:cubicBezTo>
                        <a:pt x="1043803" y="131588"/>
                        <a:pt x="983526" y="143152"/>
                        <a:pt x="922900" y="152965"/>
                      </a:cubicBezTo>
                      <a:cubicBezTo>
                        <a:pt x="830733" y="167683"/>
                        <a:pt x="737515" y="175393"/>
                        <a:pt x="644297" y="176445"/>
                      </a:cubicBezTo>
                      <a:cubicBezTo>
                        <a:pt x="621168" y="177146"/>
                        <a:pt x="598038" y="177146"/>
                        <a:pt x="574909" y="177146"/>
                      </a:cubicBezTo>
                      <a:close/>
                    </a:path>
                  </a:pathLst>
                </a:custGeom>
                <a:grpFill/>
                <a:ln w="3502" cap="flat">
                  <a:noFill/>
                  <a:prstDash val="solid"/>
                  <a:miter/>
                </a:ln>
              </p:spPr>
              <p:txBody>
                <a:bodyPr rtlCol="0" anchor="ctr"/>
                <a:p>
                  <a:endParaRPr lang="en-US"/>
                </a:p>
              </p:txBody>
            </p:sp>
            <p:sp>
              <p:nvSpPr>
                <p:cNvPr id="30" name="Freeform: Shape 8"/>
                <p:cNvSpPr/>
                <p:nvPr>
                  <p:custDataLst>
                    <p:tags r:id="rId14"/>
                  </p:custDataLst>
                </p:nvPr>
              </p:nvSpPr>
              <p:spPr>
                <a:xfrm>
                  <a:off x="5537669" y="3055216"/>
                  <a:ext cx="1156465" cy="175222"/>
                </a:xfrm>
                <a:custGeom>
                  <a:avLst/>
                  <a:gdLst>
                    <a:gd name="connsiteX0" fmla="*/ 587526 w 1156465"/>
                    <a:gd name="connsiteY0" fmla="*/ 175794 h 175221"/>
                    <a:gd name="connsiteX1" fmla="*/ 226919 w 1156465"/>
                    <a:gd name="connsiteY1" fmla="*/ 149862 h 175221"/>
                    <a:gd name="connsiteX2" fmla="*/ 42235 w 1156465"/>
                    <a:gd name="connsiteY2" fmla="*/ 96944 h 175221"/>
                    <a:gd name="connsiteX3" fmla="*/ 10345 w 1156465"/>
                    <a:gd name="connsiteY3" fmla="*/ 73815 h 175221"/>
                    <a:gd name="connsiteX4" fmla="*/ 9644 w 1156465"/>
                    <a:gd name="connsiteY4" fmla="*/ 34566 h 175221"/>
                    <a:gd name="connsiteX5" fmla="*/ 54851 w 1156465"/>
                    <a:gd name="connsiteY5" fmla="*/ 4427 h 175221"/>
                    <a:gd name="connsiteX6" fmla="*/ 65715 w 1156465"/>
                    <a:gd name="connsiteY6" fmla="*/ 5128 h 175221"/>
                    <a:gd name="connsiteX7" fmla="*/ 304368 w 1156465"/>
                    <a:gd name="connsiteY7" fmla="*/ 53489 h 175221"/>
                    <a:gd name="connsiteX8" fmla="*/ 608202 w 1156465"/>
                    <a:gd name="connsiteY8" fmla="*/ 67157 h 175221"/>
                    <a:gd name="connsiteX9" fmla="*/ 1000349 w 1156465"/>
                    <a:gd name="connsiteY9" fmla="*/ 25103 h 175221"/>
                    <a:gd name="connsiteX10" fmla="*/ 1079900 w 1156465"/>
                    <a:gd name="connsiteY10" fmla="*/ 1273 h 175221"/>
                    <a:gd name="connsiteX11" fmla="*/ 1096371 w 1156465"/>
                    <a:gd name="connsiteY11" fmla="*/ 1624 h 175221"/>
                    <a:gd name="connsiteX12" fmla="*/ 1141578 w 1156465"/>
                    <a:gd name="connsiteY12" fmla="*/ 27557 h 175221"/>
                    <a:gd name="connsiteX13" fmla="*/ 1141578 w 1156465"/>
                    <a:gd name="connsiteY13" fmla="*/ 81525 h 175221"/>
                    <a:gd name="connsiteX14" fmla="*/ 1045556 w 1156465"/>
                    <a:gd name="connsiteY14" fmla="*/ 125330 h 175221"/>
                    <a:gd name="connsiteX15" fmla="*/ 842299 w 1156465"/>
                    <a:gd name="connsiteY15" fmla="*/ 163178 h 175221"/>
                    <a:gd name="connsiteX16" fmla="*/ 587526 w 1156465"/>
                    <a:gd name="connsiteY16" fmla="*/ 175794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175221">
                      <a:moveTo>
                        <a:pt x="587526" y="175794"/>
                      </a:moveTo>
                      <a:cubicBezTo>
                        <a:pt x="461366" y="176495"/>
                        <a:pt x="343617" y="169486"/>
                        <a:pt x="226919" y="149862"/>
                      </a:cubicBezTo>
                      <a:cubicBezTo>
                        <a:pt x="163489" y="139348"/>
                        <a:pt x="100059" y="126732"/>
                        <a:pt x="42235" y="96944"/>
                      </a:cubicBezTo>
                      <a:cubicBezTo>
                        <a:pt x="30671" y="90987"/>
                        <a:pt x="19807" y="82927"/>
                        <a:pt x="10345" y="73815"/>
                      </a:cubicBezTo>
                      <a:cubicBezTo>
                        <a:pt x="-2972" y="61199"/>
                        <a:pt x="-3673" y="46831"/>
                        <a:pt x="9644" y="34566"/>
                      </a:cubicBezTo>
                      <a:cubicBezTo>
                        <a:pt x="22961" y="22650"/>
                        <a:pt x="39432" y="13889"/>
                        <a:pt x="54851" y="4427"/>
                      </a:cubicBezTo>
                      <a:cubicBezTo>
                        <a:pt x="57305" y="3026"/>
                        <a:pt x="62211" y="3726"/>
                        <a:pt x="65715" y="5128"/>
                      </a:cubicBezTo>
                      <a:cubicBezTo>
                        <a:pt x="143163" y="32112"/>
                        <a:pt x="223415" y="44378"/>
                        <a:pt x="304368" y="53489"/>
                      </a:cubicBezTo>
                      <a:cubicBezTo>
                        <a:pt x="405295" y="65054"/>
                        <a:pt x="506924" y="68909"/>
                        <a:pt x="608202" y="67157"/>
                      </a:cubicBezTo>
                      <a:cubicBezTo>
                        <a:pt x="739969" y="65054"/>
                        <a:pt x="871386" y="55592"/>
                        <a:pt x="1000349" y="25103"/>
                      </a:cubicBezTo>
                      <a:cubicBezTo>
                        <a:pt x="1027333" y="18796"/>
                        <a:pt x="1053266" y="8983"/>
                        <a:pt x="1079900" y="1273"/>
                      </a:cubicBezTo>
                      <a:cubicBezTo>
                        <a:pt x="1085157" y="-128"/>
                        <a:pt x="1091815" y="-829"/>
                        <a:pt x="1096371" y="1624"/>
                      </a:cubicBezTo>
                      <a:cubicBezTo>
                        <a:pt x="1111791" y="9334"/>
                        <a:pt x="1127911" y="17043"/>
                        <a:pt x="1141578" y="27557"/>
                      </a:cubicBezTo>
                      <a:cubicBezTo>
                        <a:pt x="1164007" y="44378"/>
                        <a:pt x="1163656" y="63652"/>
                        <a:pt x="1141578" y="81525"/>
                      </a:cubicBezTo>
                      <a:cubicBezTo>
                        <a:pt x="1113192" y="104304"/>
                        <a:pt x="1079550" y="115168"/>
                        <a:pt x="1045556" y="125330"/>
                      </a:cubicBezTo>
                      <a:cubicBezTo>
                        <a:pt x="978972" y="144955"/>
                        <a:pt x="910986" y="155469"/>
                        <a:pt x="842299" y="163178"/>
                      </a:cubicBezTo>
                      <a:cubicBezTo>
                        <a:pt x="755389" y="171940"/>
                        <a:pt x="667778" y="176846"/>
                        <a:pt x="587526" y="175794"/>
                      </a:cubicBezTo>
                      <a:close/>
                    </a:path>
                  </a:pathLst>
                </a:custGeom>
                <a:grpFill/>
                <a:ln w="3502" cap="flat">
                  <a:noFill/>
                  <a:prstDash val="solid"/>
                  <a:miter/>
                </a:ln>
              </p:spPr>
              <p:txBody>
                <a:bodyPr rtlCol="0" anchor="ctr"/>
                <a:p>
                  <a:endParaRPr lang="en-US"/>
                </a:p>
              </p:txBody>
            </p:sp>
          </p:grpSp>
          <p:grpSp>
            <p:nvGrpSpPr>
              <p:cNvPr id="2" name="그룹 12"/>
              <p:cNvGrpSpPr/>
              <p:nvPr/>
            </p:nvGrpSpPr>
            <p:grpSpPr>
              <a:xfrm flipV="1">
                <a:off x="4432813" y="3299472"/>
                <a:ext cx="527928" cy="58693"/>
                <a:chOff x="3058239" y="2911633"/>
                <a:chExt cx="1213216" cy="134881"/>
              </a:xfrm>
              <a:solidFill>
                <a:schemeClr val="bg1"/>
              </a:solidFill>
            </p:grpSpPr>
            <p:sp>
              <p:nvSpPr>
                <p:cNvPr id="22" name="사각형: 둥근 모서리 21"/>
                <p:cNvSpPr/>
                <p:nvPr>
                  <p:custDataLst>
                    <p:tags r:id="rId15"/>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23" name="사각형: 둥근 모서리 22"/>
                <p:cNvSpPr/>
                <p:nvPr>
                  <p:custDataLst>
                    <p:tags r:id="rId16"/>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24" name="사각형: 둥근 모서리 23"/>
                <p:cNvSpPr/>
                <p:nvPr>
                  <p:custDataLst>
                    <p:tags r:id="rId17"/>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nvGrpSpPr>
              <p:cNvPr id="14" name="그룹 13"/>
              <p:cNvGrpSpPr/>
              <p:nvPr/>
            </p:nvGrpSpPr>
            <p:grpSpPr>
              <a:xfrm flipV="1">
                <a:off x="4432813" y="3755468"/>
                <a:ext cx="527928" cy="58693"/>
                <a:chOff x="3058239" y="2911633"/>
                <a:chExt cx="1213216" cy="134881"/>
              </a:xfrm>
              <a:solidFill>
                <a:schemeClr val="bg1"/>
              </a:solidFill>
            </p:grpSpPr>
            <p:sp>
              <p:nvSpPr>
                <p:cNvPr id="19" name="사각형: 둥근 모서리 18"/>
                <p:cNvSpPr/>
                <p:nvPr>
                  <p:custDataLst>
                    <p:tags r:id="rId18"/>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20" name="사각형: 둥근 모서리 19"/>
                <p:cNvSpPr/>
                <p:nvPr>
                  <p:custDataLst>
                    <p:tags r:id="rId19"/>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21" name="사각형: 둥근 모서리 20"/>
                <p:cNvSpPr/>
                <p:nvPr>
                  <p:custDataLst>
                    <p:tags r:id="rId20"/>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nvGrpSpPr>
              <p:cNvPr id="16" name="그룹 14"/>
              <p:cNvGrpSpPr/>
              <p:nvPr/>
            </p:nvGrpSpPr>
            <p:grpSpPr>
              <a:xfrm flipV="1">
                <a:off x="4432813" y="4211464"/>
                <a:ext cx="527928" cy="58693"/>
                <a:chOff x="3058239" y="2911633"/>
                <a:chExt cx="1213216" cy="134881"/>
              </a:xfrm>
              <a:solidFill>
                <a:schemeClr val="bg1"/>
              </a:solidFill>
            </p:grpSpPr>
            <p:sp>
              <p:nvSpPr>
                <p:cNvPr id="17" name="사각형: 둥근 모서리 15"/>
                <p:cNvSpPr/>
                <p:nvPr>
                  <p:custDataLst>
                    <p:tags r:id="rId21"/>
                  </p:custDataLst>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8" name="사각형: 둥근 모서리 16"/>
                <p:cNvSpPr/>
                <p:nvPr>
                  <p:custDataLst>
                    <p:tags r:id="rId22"/>
                  </p:custDataLst>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31" name="사각형: 둥근 모서리 17"/>
                <p:cNvSpPr/>
                <p:nvPr>
                  <p:custDataLst>
                    <p:tags r:id="rId23"/>
                  </p:custDataLst>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grpSp>
          <p:nvGrpSpPr>
            <p:cNvPr id="32" name="Group 26"/>
            <p:cNvGrpSpPr/>
            <p:nvPr/>
          </p:nvGrpSpPr>
          <p:grpSpPr>
            <a:xfrm>
              <a:off x="1478466" y="2469941"/>
              <a:ext cx="1959619" cy="1180979"/>
              <a:chOff x="3767143" y="2846931"/>
              <a:chExt cx="1053838" cy="635103"/>
            </a:xfrm>
          </p:grpSpPr>
          <p:sp>
            <p:nvSpPr>
              <p:cNvPr id="33" name="Freeform: Shape 27"/>
              <p:cNvSpPr/>
              <p:nvPr>
                <p:custDataLst>
                  <p:tags r:id="rId24"/>
                </p:custDataLst>
              </p:nvPr>
            </p:nvSpPr>
            <p:spPr>
              <a:xfrm>
                <a:off x="3813737" y="2889799"/>
                <a:ext cx="967795" cy="543968"/>
              </a:xfrm>
              <a:custGeom>
                <a:avLst/>
                <a:gdLst>
                  <a:gd name="connsiteX0" fmla="*/ 0 w 967795"/>
                  <a:gd name="connsiteY0" fmla="*/ 543968 h 543968"/>
                  <a:gd name="connsiteX1" fmla="*/ 240280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1" fmla="*/ 0 w 967795"/>
                  <a:gd name="connsiteY0-2" fmla="*/ 543968 h 543968"/>
                  <a:gd name="connsiteX1-3" fmla="*/ 230044 w 967795"/>
                  <a:gd name="connsiteY1-4" fmla="*/ 233606 h 543968"/>
                  <a:gd name="connsiteX2-5" fmla="*/ 490572 w 967795"/>
                  <a:gd name="connsiteY2-6" fmla="*/ 423828 h 543968"/>
                  <a:gd name="connsiteX3-7" fmla="*/ 724178 w 967795"/>
                  <a:gd name="connsiteY3-8" fmla="*/ 280327 h 543968"/>
                  <a:gd name="connsiteX4-9" fmla="*/ 967795 w 967795"/>
                  <a:gd name="connsiteY4-10" fmla="*/ 0 h 543968"/>
                  <a:gd name="connsiteX0-11" fmla="*/ 0 w 967795"/>
                  <a:gd name="connsiteY0-12" fmla="*/ 543968 h 543968"/>
                  <a:gd name="connsiteX1-13" fmla="*/ 230044 w 967795"/>
                  <a:gd name="connsiteY1-14" fmla="*/ 233606 h 543968"/>
                  <a:gd name="connsiteX2-15" fmla="*/ 480336 w 967795"/>
                  <a:gd name="connsiteY2-16" fmla="*/ 430652 h 543968"/>
                  <a:gd name="connsiteX3-17" fmla="*/ 724178 w 967795"/>
                  <a:gd name="connsiteY3-18" fmla="*/ 280327 h 543968"/>
                  <a:gd name="connsiteX4-19" fmla="*/ 967795 w 967795"/>
                  <a:gd name="connsiteY4-20" fmla="*/ 0 h 54396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67795" h="543968">
                    <a:moveTo>
                      <a:pt x="0" y="543968"/>
                    </a:moveTo>
                    <a:lnTo>
                      <a:pt x="230044" y="233606"/>
                    </a:lnTo>
                    <a:lnTo>
                      <a:pt x="480336" y="430652"/>
                    </a:lnTo>
                    <a:lnTo>
                      <a:pt x="724178" y="280327"/>
                    </a:lnTo>
                    <a:lnTo>
                      <a:pt x="967795" y="0"/>
                    </a:lnTo>
                  </a:path>
                </a:pathLst>
              </a:cu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p>
            </p:txBody>
          </p:sp>
          <p:sp>
            <p:nvSpPr>
              <p:cNvPr id="34" name="Oval 28"/>
              <p:cNvSpPr/>
              <p:nvPr>
                <p:custDataLst>
                  <p:tags r:id="rId25"/>
                </p:custDataLst>
              </p:nvPr>
            </p:nvSpPr>
            <p:spPr>
              <a:xfrm>
                <a:off x="3767143" y="3389488"/>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5" name="Oval 29"/>
              <p:cNvSpPr/>
              <p:nvPr>
                <p:custDataLst>
                  <p:tags r:id="rId26"/>
                </p:custDataLst>
              </p:nvPr>
            </p:nvSpPr>
            <p:spPr>
              <a:xfrm>
                <a:off x="4000642" y="3081351"/>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6" name="Oval 30"/>
              <p:cNvSpPr/>
              <p:nvPr>
                <p:custDataLst>
                  <p:tags r:id="rId27"/>
                </p:custDataLst>
              </p:nvPr>
            </p:nvSpPr>
            <p:spPr>
              <a:xfrm>
                <a:off x="4247789" y="3267775"/>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7" name="Oval 31"/>
              <p:cNvSpPr/>
              <p:nvPr>
                <p:custDataLst>
                  <p:tags r:id="rId28"/>
                </p:custDataLst>
              </p:nvPr>
            </p:nvSpPr>
            <p:spPr>
              <a:xfrm>
                <a:off x="4488112" y="3127624"/>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8" name="Oval 32"/>
              <p:cNvSpPr/>
              <p:nvPr>
                <p:custDataLst>
                  <p:tags r:id="rId29"/>
                </p:custDataLst>
              </p:nvPr>
            </p:nvSpPr>
            <p:spPr>
              <a:xfrm>
                <a:off x="4728435" y="2846931"/>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grpSp>
          <p:nvGrpSpPr>
            <p:cNvPr id="39" name="Group 26"/>
            <p:cNvGrpSpPr/>
            <p:nvPr/>
          </p:nvGrpSpPr>
          <p:grpSpPr>
            <a:xfrm>
              <a:off x="1607414" y="3131011"/>
              <a:ext cx="1914233" cy="1051822"/>
              <a:chOff x="3767143" y="2916389"/>
              <a:chExt cx="1029430" cy="565645"/>
            </a:xfrm>
          </p:grpSpPr>
          <p:sp>
            <p:nvSpPr>
              <p:cNvPr id="40" name="Freeform: Shape 27"/>
              <p:cNvSpPr/>
              <p:nvPr>
                <p:custDataLst>
                  <p:tags r:id="rId30"/>
                </p:custDataLst>
              </p:nvPr>
            </p:nvSpPr>
            <p:spPr>
              <a:xfrm>
                <a:off x="3813737" y="2969274"/>
                <a:ext cx="942959" cy="464494"/>
              </a:xfrm>
              <a:custGeom>
                <a:avLst/>
                <a:gdLst>
                  <a:gd name="connsiteX0" fmla="*/ 0 w 967795"/>
                  <a:gd name="connsiteY0" fmla="*/ 543968 h 543968"/>
                  <a:gd name="connsiteX1" fmla="*/ 240280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1" fmla="*/ 0 w 967795"/>
                  <a:gd name="connsiteY0-2" fmla="*/ 543968 h 543968"/>
                  <a:gd name="connsiteX1-3" fmla="*/ 230044 w 967795"/>
                  <a:gd name="connsiteY1-4" fmla="*/ 233606 h 543968"/>
                  <a:gd name="connsiteX2-5" fmla="*/ 490572 w 967795"/>
                  <a:gd name="connsiteY2-6" fmla="*/ 423828 h 543968"/>
                  <a:gd name="connsiteX3-7" fmla="*/ 724178 w 967795"/>
                  <a:gd name="connsiteY3-8" fmla="*/ 280327 h 543968"/>
                  <a:gd name="connsiteX4-9" fmla="*/ 967795 w 967795"/>
                  <a:gd name="connsiteY4-10" fmla="*/ 0 h 543968"/>
                  <a:gd name="connsiteX0-11" fmla="*/ 0 w 967795"/>
                  <a:gd name="connsiteY0-12" fmla="*/ 543968 h 543968"/>
                  <a:gd name="connsiteX1-13" fmla="*/ 230044 w 967795"/>
                  <a:gd name="connsiteY1-14" fmla="*/ 233606 h 543968"/>
                  <a:gd name="connsiteX2-15" fmla="*/ 480336 w 967795"/>
                  <a:gd name="connsiteY2-16" fmla="*/ 430652 h 543968"/>
                  <a:gd name="connsiteX3-17" fmla="*/ 724178 w 967795"/>
                  <a:gd name="connsiteY3-18" fmla="*/ 280327 h 543968"/>
                  <a:gd name="connsiteX4-19" fmla="*/ 967795 w 967795"/>
                  <a:gd name="connsiteY4-20" fmla="*/ 0 h 543968"/>
                  <a:gd name="connsiteX0-21" fmla="*/ 0 w 967795"/>
                  <a:gd name="connsiteY0-22" fmla="*/ 543968 h 543968"/>
                  <a:gd name="connsiteX1-23" fmla="*/ 195274 w 967795"/>
                  <a:gd name="connsiteY1-24" fmla="*/ 327981 h 543968"/>
                  <a:gd name="connsiteX2-25" fmla="*/ 480336 w 967795"/>
                  <a:gd name="connsiteY2-26" fmla="*/ 430652 h 543968"/>
                  <a:gd name="connsiteX3-27" fmla="*/ 724178 w 967795"/>
                  <a:gd name="connsiteY3-28" fmla="*/ 280327 h 543968"/>
                  <a:gd name="connsiteX4-29" fmla="*/ 967795 w 967795"/>
                  <a:gd name="connsiteY4-30" fmla="*/ 0 h 543968"/>
                  <a:gd name="connsiteX0-31" fmla="*/ 0 w 967795"/>
                  <a:gd name="connsiteY0-32" fmla="*/ 543968 h 543968"/>
                  <a:gd name="connsiteX1-33" fmla="*/ 195274 w 967795"/>
                  <a:gd name="connsiteY1-34" fmla="*/ 327981 h 543968"/>
                  <a:gd name="connsiteX2-35" fmla="*/ 480336 w 967795"/>
                  <a:gd name="connsiteY2-36" fmla="*/ 341244 h 543968"/>
                  <a:gd name="connsiteX3-37" fmla="*/ 724178 w 967795"/>
                  <a:gd name="connsiteY3-38" fmla="*/ 280327 h 543968"/>
                  <a:gd name="connsiteX4-39" fmla="*/ 967795 w 967795"/>
                  <a:gd name="connsiteY4-40" fmla="*/ 0 h 543968"/>
                  <a:gd name="connsiteX0-41" fmla="*/ 0 w 967795"/>
                  <a:gd name="connsiteY0-42" fmla="*/ 543968 h 543968"/>
                  <a:gd name="connsiteX1-43" fmla="*/ 195274 w 967795"/>
                  <a:gd name="connsiteY1-44" fmla="*/ 327981 h 543968"/>
                  <a:gd name="connsiteX2-45" fmla="*/ 480336 w 967795"/>
                  <a:gd name="connsiteY2-46" fmla="*/ 341244 h 543968"/>
                  <a:gd name="connsiteX3-47" fmla="*/ 704310 w 967795"/>
                  <a:gd name="connsiteY3-48" fmla="*/ 230656 h 543968"/>
                  <a:gd name="connsiteX4-49" fmla="*/ 967795 w 967795"/>
                  <a:gd name="connsiteY4-50" fmla="*/ 0 h 543968"/>
                  <a:gd name="connsiteX0-51" fmla="*/ 0 w 942959"/>
                  <a:gd name="connsiteY0-52" fmla="*/ 464494 h 464494"/>
                  <a:gd name="connsiteX1-53" fmla="*/ 195274 w 942959"/>
                  <a:gd name="connsiteY1-54" fmla="*/ 248507 h 464494"/>
                  <a:gd name="connsiteX2-55" fmla="*/ 480336 w 942959"/>
                  <a:gd name="connsiteY2-56" fmla="*/ 261770 h 464494"/>
                  <a:gd name="connsiteX3-57" fmla="*/ 704310 w 942959"/>
                  <a:gd name="connsiteY3-58" fmla="*/ 151182 h 464494"/>
                  <a:gd name="connsiteX4-59" fmla="*/ 942959 w 942959"/>
                  <a:gd name="connsiteY4-60" fmla="*/ 0 h 46449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2959" h="464494">
                    <a:moveTo>
                      <a:pt x="0" y="464494"/>
                    </a:moveTo>
                    <a:lnTo>
                      <a:pt x="195274" y="248507"/>
                    </a:lnTo>
                    <a:lnTo>
                      <a:pt x="480336" y="261770"/>
                    </a:lnTo>
                    <a:lnTo>
                      <a:pt x="704310" y="151182"/>
                    </a:lnTo>
                    <a:lnTo>
                      <a:pt x="942959" y="0"/>
                    </a:lnTo>
                  </a:path>
                </a:pathLst>
              </a:cu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p>
            </p:txBody>
          </p:sp>
          <p:sp>
            <p:nvSpPr>
              <p:cNvPr id="41" name="Oval 28"/>
              <p:cNvSpPr/>
              <p:nvPr>
                <p:custDataLst>
                  <p:tags r:id="rId31"/>
                </p:custDataLst>
              </p:nvPr>
            </p:nvSpPr>
            <p:spPr>
              <a:xfrm>
                <a:off x="3767143" y="3389488"/>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2" name="Oval 29"/>
              <p:cNvSpPr/>
              <p:nvPr>
                <p:custDataLst>
                  <p:tags r:id="rId32"/>
                </p:custDataLst>
              </p:nvPr>
            </p:nvSpPr>
            <p:spPr>
              <a:xfrm>
                <a:off x="3955029" y="3180022"/>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3" name="Oval 30"/>
              <p:cNvSpPr/>
              <p:nvPr>
                <p:custDataLst>
                  <p:tags r:id="rId33"/>
                </p:custDataLst>
              </p:nvPr>
            </p:nvSpPr>
            <p:spPr>
              <a:xfrm>
                <a:off x="4238282" y="3178466"/>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4" name="Oval 31"/>
              <p:cNvSpPr/>
              <p:nvPr>
                <p:custDataLst>
                  <p:tags r:id="rId34"/>
                </p:custDataLst>
              </p:nvPr>
            </p:nvSpPr>
            <p:spPr>
              <a:xfrm>
                <a:off x="4458316" y="3064666"/>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5" name="Oval 32"/>
              <p:cNvSpPr/>
              <p:nvPr>
                <p:custDataLst>
                  <p:tags r:id="rId35"/>
                </p:custDataLst>
              </p:nvPr>
            </p:nvSpPr>
            <p:spPr>
              <a:xfrm>
                <a:off x="4704027" y="2916389"/>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gr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5417820" y="1965325"/>
            <a:ext cx="6136005" cy="3877310"/>
          </a:xfrm>
          <a:prstGeom prst="rect">
            <a:avLst/>
          </a:prstGeom>
          <a:noFill/>
        </p:spPr>
        <p:txBody>
          <a:bodyPr wrap="square" rtlCol="0">
            <a:noAutofit/>
          </a:bodyPr>
          <a:lstStyle/>
          <a:p>
            <a:pPr algn="just">
              <a:lnSpc>
                <a:spcPct val="150000"/>
              </a:lnSpc>
            </a:pPr>
            <a:r>
              <a:rPr lang="en-US" altLang="ko-KR" sz="1600" dirty="0">
                <a:solidFill>
                  <a:schemeClr val="tx1">
                    <a:lumMod val="85000"/>
                    <a:lumOff val="15000"/>
                  </a:schemeClr>
                </a:solidFill>
                <a:cs typeface="Arial" panose="020B0604020202020204" pitchFamily="34" charset="0"/>
              </a:rPr>
              <a:t>Les données bruyantes nécessitent un travail intensif et une compréhension approfondie de l'algorithme de classification utilisé pour obtenir des résultats convenables pour une tâche spécifique. Une amélioration des performances est souvent obtenue en ajustant finement les paramètres de l'algorithme au problème en question. En raison des liens entre les caractéristiques cachées dans les données d'images, ces paramètres peuvent être complexes et difficiles à ajuster, entraînant une perte de caractéristiques.</a:t>
            </a:r>
            <a:endParaRPr lang="en-US" altLang="ko-KR" sz="1600" dirty="0">
              <a:solidFill>
                <a:schemeClr val="tx1">
                  <a:lumMod val="85000"/>
                  <a:lumOff val="15000"/>
                </a:schemeClr>
              </a:solidFill>
              <a:cs typeface="Arial" panose="020B0604020202020204" pitchFamily="34" charset="0"/>
            </a:endParaRPr>
          </a:p>
        </p:txBody>
      </p:sp>
      <p:sp>
        <p:nvSpPr>
          <p:cNvPr id="15" name="Text Placeholder 14"/>
          <p:cNvSpPr>
            <a:spLocks noGrp="1"/>
          </p:cNvSpPr>
          <p:nvPr>
            <p:ph type="body" sz="quarter" idx="10"/>
            <p:custDataLst>
              <p:tags r:id="rId1"/>
            </p:custDataLst>
          </p:nvPr>
        </p:nvSpPr>
        <p:spPr/>
        <p:txBody>
          <a:bodyPr/>
          <a:p>
            <a:r>
              <a:rPr lang="en-US" dirty="0"/>
              <a:t>Problématique</a:t>
            </a:r>
            <a:endParaRPr lang="en-US" dirty="0"/>
          </a:p>
        </p:txBody>
      </p:sp>
      <p:pic>
        <p:nvPicPr>
          <p:cNvPr id="2" name="Picture 1" descr="problem"/>
          <p:cNvPicPr>
            <a:picLocks noChangeAspect="1"/>
          </p:cNvPicPr>
          <p:nvPr/>
        </p:nvPicPr>
        <p:blipFill>
          <a:blip r:embed="rId2"/>
          <a:stretch>
            <a:fillRect/>
          </a:stretch>
        </p:blipFill>
        <p:spPr>
          <a:xfrm>
            <a:off x="516255" y="1756410"/>
            <a:ext cx="3989070" cy="39890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Objectif</a:t>
            </a:r>
            <a:endParaRPr lang="en-US" dirty="0"/>
          </a:p>
        </p:txBody>
      </p:sp>
      <p:grpSp>
        <p:nvGrpSpPr>
          <p:cNvPr id="3" name="Group 35"/>
          <p:cNvGrpSpPr/>
          <p:nvPr/>
        </p:nvGrpSpPr>
        <p:grpSpPr>
          <a:xfrm rot="5400000">
            <a:off x="1880398" y="1859487"/>
            <a:ext cx="4068198" cy="4220055"/>
            <a:chOff x="3782394" y="1828638"/>
            <a:chExt cx="4597121" cy="4768718"/>
          </a:xfrm>
        </p:grpSpPr>
        <p:sp>
          <p:nvSpPr>
            <p:cNvPr id="4" name="Block Arc 36"/>
            <p:cNvSpPr/>
            <p:nvPr/>
          </p:nvSpPr>
          <p:spPr>
            <a:xfrm>
              <a:off x="3884865" y="2145510"/>
              <a:ext cx="4451847" cy="4451846"/>
            </a:xfrm>
            <a:prstGeom prst="blockArc">
              <a:avLst>
                <a:gd name="adj1" fmla="val 10800000"/>
                <a:gd name="adj2" fmla="val 21568928"/>
                <a:gd name="adj3" fmla="val 1093"/>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6" name="Oval 38"/>
            <p:cNvSpPr/>
            <p:nvPr/>
          </p:nvSpPr>
          <p:spPr>
            <a:xfrm>
              <a:off x="5677645" y="1828638"/>
              <a:ext cx="713346" cy="687008"/>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Oval 39"/>
            <p:cNvSpPr/>
            <p:nvPr/>
          </p:nvSpPr>
          <p:spPr>
            <a:xfrm>
              <a:off x="7666169" y="2945632"/>
              <a:ext cx="713346" cy="740528"/>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Oval 40"/>
            <p:cNvSpPr/>
            <p:nvPr/>
          </p:nvSpPr>
          <p:spPr>
            <a:xfrm>
              <a:off x="3782394" y="2988365"/>
              <a:ext cx="713346" cy="687008"/>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11" name="Rounded Rectangle 9"/>
          <p:cNvSpPr/>
          <p:nvPr/>
        </p:nvSpPr>
        <p:spPr>
          <a:xfrm>
            <a:off x="4560896" y="2102916"/>
            <a:ext cx="296262" cy="296262"/>
          </a:xfrm>
          <a:custGeom>
            <a:avLst/>
            <a:gdLst/>
            <a:ahLst/>
            <a:cxnLst/>
            <a:rect l="l" t="t" r="r" b="b"/>
            <a:pathLst>
              <a:path w="3960440" h="3960000">
                <a:moveTo>
                  <a:pt x="1588743" y="1414211"/>
                </a:moveTo>
                <a:cubicBezTo>
                  <a:pt x="1540407" y="1411706"/>
                  <a:pt x="1506842" y="1440258"/>
                  <a:pt x="1506842" y="1478573"/>
                </a:cubicBezTo>
                <a:lnTo>
                  <a:pt x="1506842" y="2462752"/>
                </a:lnTo>
                <a:cubicBezTo>
                  <a:pt x="1506842" y="2484086"/>
                  <a:pt x="1516471" y="2503171"/>
                  <a:pt x="1532201" y="2515206"/>
                </a:cubicBezTo>
                <a:cubicBezTo>
                  <a:pt x="1552351" y="2541621"/>
                  <a:pt x="1589483" y="2548946"/>
                  <a:pt x="1619199" y="2531790"/>
                </a:cubicBezTo>
                <a:lnTo>
                  <a:pt x="2471524" y="2039700"/>
                </a:lnTo>
                <a:cubicBezTo>
                  <a:pt x="2509339" y="2017643"/>
                  <a:pt x="2509577" y="1945490"/>
                  <a:pt x="2464719" y="1913406"/>
                </a:cubicBezTo>
                <a:cubicBezTo>
                  <a:pt x="2315501" y="1808322"/>
                  <a:pt x="1748389" y="1486683"/>
                  <a:pt x="1588743" y="1414211"/>
                </a:cubicBezTo>
                <a:close/>
                <a:moveTo>
                  <a:pt x="1982320" y="904379"/>
                </a:moveTo>
                <a:cubicBezTo>
                  <a:pt x="2575020" y="904379"/>
                  <a:pt x="3055498" y="1384857"/>
                  <a:pt x="3055498" y="1977557"/>
                </a:cubicBezTo>
                <a:cubicBezTo>
                  <a:pt x="3055498" y="2570257"/>
                  <a:pt x="2575020" y="3050735"/>
                  <a:pt x="1982320" y="3050735"/>
                </a:cubicBezTo>
                <a:cubicBezTo>
                  <a:pt x="1389620" y="3050735"/>
                  <a:pt x="909142" y="2570257"/>
                  <a:pt x="909142" y="1977557"/>
                </a:cubicBezTo>
                <a:cubicBezTo>
                  <a:pt x="909142" y="1384857"/>
                  <a:pt x="1389620" y="904379"/>
                  <a:pt x="1982320" y="904379"/>
                </a:cubicBezTo>
                <a:close/>
                <a:moveTo>
                  <a:pt x="1982320" y="537397"/>
                </a:moveTo>
                <a:cubicBezTo>
                  <a:pt x="1186942" y="537397"/>
                  <a:pt x="542160" y="1182179"/>
                  <a:pt x="542160" y="1977557"/>
                </a:cubicBezTo>
                <a:cubicBezTo>
                  <a:pt x="542160" y="2772935"/>
                  <a:pt x="1186942" y="3417717"/>
                  <a:pt x="1982320" y="3417717"/>
                </a:cubicBezTo>
                <a:cubicBezTo>
                  <a:pt x="2777698" y="3417717"/>
                  <a:pt x="3422480" y="2772935"/>
                  <a:pt x="3422480" y="1977557"/>
                </a:cubicBezTo>
                <a:cubicBezTo>
                  <a:pt x="3422480" y="1182179"/>
                  <a:pt x="2777698" y="537397"/>
                  <a:pt x="1982320" y="537397"/>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21" name="Freeform: Shape 53"/>
          <p:cNvSpPr/>
          <p:nvPr/>
        </p:nvSpPr>
        <p:spPr>
          <a:xfrm>
            <a:off x="6324600" y="1812798"/>
            <a:ext cx="4451846" cy="1097280"/>
          </a:xfrm>
          <a:custGeom>
            <a:avLst/>
            <a:gdLst>
              <a:gd name="connsiteX0" fmla="*/ 4095750 w 4095750"/>
              <a:gd name="connsiteY0" fmla="*/ 0 h 800100"/>
              <a:gd name="connsiteX1" fmla="*/ 0 w 4095750"/>
              <a:gd name="connsiteY1" fmla="*/ 0 h 800100"/>
              <a:gd name="connsiteX2" fmla="*/ 0 w 4095750"/>
              <a:gd name="connsiteY2" fmla="*/ 800100 h 800100"/>
              <a:gd name="connsiteX3" fmla="*/ 4086225 w 4095750"/>
              <a:gd name="connsiteY3" fmla="*/ 800100 h 800100"/>
            </a:gdLst>
            <a:ahLst/>
            <a:cxnLst>
              <a:cxn ang="0">
                <a:pos x="connsiteX0" y="connsiteY0"/>
              </a:cxn>
              <a:cxn ang="0">
                <a:pos x="connsiteX1" y="connsiteY1"/>
              </a:cxn>
              <a:cxn ang="0">
                <a:pos x="connsiteX2" y="connsiteY2"/>
              </a:cxn>
              <a:cxn ang="0">
                <a:pos x="connsiteX3" y="connsiteY3"/>
              </a:cxn>
            </a:cxnLst>
            <a:rect l="l" t="t" r="r" b="b"/>
            <a:pathLst>
              <a:path w="4095750" h="800100">
                <a:moveTo>
                  <a:pt x="4095750" y="0"/>
                </a:moveTo>
                <a:lnTo>
                  <a:pt x="0" y="0"/>
                </a:lnTo>
                <a:lnTo>
                  <a:pt x="0" y="800100"/>
                </a:lnTo>
                <a:lnTo>
                  <a:pt x="4086225" y="800100"/>
                </a:lnTo>
              </a:path>
            </a:pathLst>
          </a:cu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54"/>
          <p:cNvSpPr/>
          <p:nvPr/>
        </p:nvSpPr>
        <p:spPr>
          <a:xfrm>
            <a:off x="7095490" y="3578860"/>
            <a:ext cx="4540885" cy="1097280"/>
          </a:xfrm>
          <a:custGeom>
            <a:avLst/>
            <a:gdLst>
              <a:gd name="connsiteX0" fmla="*/ 4095750 w 4095750"/>
              <a:gd name="connsiteY0" fmla="*/ 0 h 800100"/>
              <a:gd name="connsiteX1" fmla="*/ 0 w 4095750"/>
              <a:gd name="connsiteY1" fmla="*/ 0 h 800100"/>
              <a:gd name="connsiteX2" fmla="*/ 0 w 4095750"/>
              <a:gd name="connsiteY2" fmla="*/ 800100 h 800100"/>
              <a:gd name="connsiteX3" fmla="*/ 4086225 w 4095750"/>
              <a:gd name="connsiteY3" fmla="*/ 800100 h 800100"/>
            </a:gdLst>
            <a:ahLst/>
            <a:cxnLst>
              <a:cxn ang="0">
                <a:pos x="connsiteX0" y="connsiteY0"/>
              </a:cxn>
              <a:cxn ang="0">
                <a:pos x="connsiteX1" y="connsiteY1"/>
              </a:cxn>
              <a:cxn ang="0">
                <a:pos x="connsiteX2" y="connsiteY2"/>
              </a:cxn>
              <a:cxn ang="0">
                <a:pos x="connsiteX3" y="connsiteY3"/>
              </a:cxn>
            </a:cxnLst>
            <a:rect l="l" t="t" r="r" b="b"/>
            <a:pathLst>
              <a:path w="4095750" h="800100">
                <a:moveTo>
                  <a:pt x="4095750" y="0"/>
                </a:moveTo>
                <a:lnTo>
                  <a:pt x="0" y="0"/>
                </a:lnTo>
                <a:lnTo>
                  <a:pt x="0" y="800100"/>
                </a:lnTo>
                <a:lnTo>
                  <a:pt x="4086225" y="800100"/>
                </a:lnTo>
              </a:path>
            </a:pathLst>
          </a:cu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56"/>
          <p:cNvSpPr/>
          <p:nvPr/>
        </p:nvSpPr>
        <p:spPr>
          <a:xfrm>
            <a:off x="6324600" y="5316532"/>
            <a:ext cx="4451846" cy="1097280"/>
          </a:xfrm>
          <a:custGeom>
            <a:avLst/>
            <a:gdLst>
              <a:gd name="connsiteX0" fmla="*/ 4095750 w 4095750"/>
              <a:gd name="connsiteY0" fmla="*/ 0 h 800100"/>
              <a:gd name="connsiteX1" fmla="*/ 0 w 4095750"/>
              <a:gd name="connsiteY1" fmla="*/ 0 h 800100"/>
              <a:gd name="connsiteX2" fmla="*/ 0 w 4095750"/>
              <a:gd name="connsiteY2" fmla="*/ 800100 h 800100"/>
              <a:gd name="connsiteX3" fmla="*/ 4086225 w 4095750"/>
              <a:gd name="connsiteY3" fmla="*/ 800100 h 800100"/>
            </a:gdLst>
            <a:ahLst/>
            <a:cxnLst>
              <a:cxn ang="0">
                <a:pos x="connsiteX0" y="connsiteY0"/>
              </a:cxn>
              <a:cxn ang="0">
                <a:pos x="connsiteX1" y="connsiteY1"/>
              </a:cxn>
              <a:cxn ang="0">
                <a:pos x="connsiteX2" y="connsiteY2"/>
              </a:cxn>
              <a:cxn ang="0">
                <a:pos x="connsiteX3" y="connsiteY3"/>
              </a:cxn>
            </a:cxnLst>
            <a:rect l="l" t="t" r="r" b="b"/>
            <a:pathLst>
              <a:path w="4095750" h="800100">
                <a:moveTo>
                  <a:pt x="4095750" y="0"/>
                </a:moveTo>
                <a:lnTo>
                  <a:pt x="0" y="0"/>
                </a:lnTo>
                <a:lnTo>
                  <a:pt x="0" y="800100"/>
                </a:lnTo>
                <a:lnTo>
                  <a:pt x="4086225" y="800100"/>
                </a:lnTo>
              </a:path>
            </a:pathLst>
          </a:cu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6431280" y="1935480"/>
            <a:ext cx="4345305" cy="959485"/>
          </a:xfrm>
          <a:prstGeom prst="rect">
            <a:avLst/>
          </a:prstGeom>
          <a:noFill/>
        </p:spPr>
        <p:txBody>
          <a:bodyPr wrap="square" rtlCol="0">
            <a:noAutofit/>
          </a:bodyPr>
          <a:lstStyle/>
          <a:p>
            <a:pPr algn="just"/>
            <a:r>
              <a:rPr lang="en-US" altLang="ko-KR" sz="1200" dirty="0">
                <a:solidFill>
                  <a:schemeClr val="tx1">
                    <a:lumMod val="75000"/>
                    <a:lumOff val="25000"/>
                  </a:schemeClr>
                </a:solidFill>
                <a:cs typeface="Arial" panose="020B0604020202020204" pitchFamily="34" charset="0"/>
              </a:rPr>
              <a:t>Concevoir une méthode qui automatise le processus d extraction et d'altération des données en fonction des liaisons cachées dans les données d'images, améliorant ainsi l'efficacité et la précision de la classification.</a:t>
            </a:r>
            <a:endParaRPr lang="en-US" altLang="ko-KR" sz="1200" dirty="0">
              <a:solidFill>
                <a:schemeClr val="tx1">
                  <a:lumMod val="75000"/>
                  <a:lumOff val="25000"/>
                </a:schemeClr>
              </a:solidFill>
              <a:cs typeface="Arial" panose="020B0604020202020204" pitchFamily="34" charset="0"/>
            </a:endParaRPr>
          </a:p>
        </p:txBody>
      </p:sp>
      <p:sp>
        <p:nvSpPr>
          <p:cNvPr id="29" name="TextBox 28"/>
          <p:cNvSpPr txBox="1"/>
          <p:nvPr/>
        </p:nvSpPr>
        <p:spPr>
          <a:xfrm>
            <a:off x="7313295" y="3707130"/>
            <a:ext cx="4323715" cy="826770"/>
          </a:xfrm>
          <a:prstGeom prst="rect">
            <a:avLst/>
          </a:prstGeom>
          <a:noFill/>
        </p:spPr>
        <p:txBody>
          <a:bodyPr wrap="square" rtlCol="0">
            <a:noAutofit/>
          </a:bodyPr>
          <a:lstStyle/>
          <a:p>
            <a:pPr algn="just"/>
            <a:r>
              <a:rPr lang="en-US" altLang="ko-KR" sz="1200" dirty="0">
                <a:solidFill>
                  <a:schemeClr val="tx1">
                    <a:lumMod val="75000"/>
                    <a:lumOff val="25000"/>
                  </a:schemeClr>
                </a:solidFill>
                <a:cs typeface="Arial" panose="020B0604020202020204" pitchFamily="34" charset="0"/>
              </a:rPr>
              <a:t>Identifier et ajuster les attributs optimaux pour construire des modèles CNN, permettant d'améliorer les performances de classification en minimisant la dépendance à des ensembles d'attributs spécifiques.</a:t>
            </a:r>
            <a:endParaRPr lang="en-US" altLang="ko-KR" sz="1200" dirty="0">
              <a:solidFill>
                <a:schemeClr val="tx1">
                  <a:lumMod val="75000"/>
                  <a:lumOff val="25000"/>
                </a:schemeClr>
              </a:solidFill>
              <a:cs typeface="Arial" panose="020B0604020202020204" pitchFamily="34" charset="0"/>
            </a:endParaRPr>
          </a:p>
        </p:txBody>
      </p:sp>
      <p:sp>
        <p:nvSpPr>
          <p:cNvPr id="35" name="TextBox 34"/>
          <p:cNvSpPr txBox="1"/>
          <p:nvPr/>
        </p:nvSpPr>
        <p:spPr>
          <a:xfrm>
            <a:off x="6520815" y="5542280"/>
            <a:ext cx="4060825" cy="645160"/>
          </a:xfrm>
          <a:prstGeom prst="rect">
            <a:avLst/>
          </a:prstGeom>
          <a:noFill/>
        </p:spPr>
        <p:txBody>
          <a:bodyPr wrap="square" rtlCol="0">
            <a:spAutoFit/>
          </a:bodyPr>
          <a:lstStyle/>
          <a:p>
            <a:pPr algn="just"/>
            <a:r>
              <a:rPr lang="en-US" altLang="ko-KR" sz="1200" dirty="0">
                <a:solidFill>
                  <a:schemeClr val="tx1">
                    <a:lumMod val="75000"/>
                    <a:lumOff val="25000"/>
                  </a:schemeClr>
                </a:solidFill>
                <a:cs typeface="Arial" panose="020B0604020202020204" pitchFamily="34" charset="0"/>
                <a:sym typeface="+mn-ea"/>
              </a:rPr>
              <a:t>Réduire la complexité et la taille des modèles de réseaux de neurones convolutionnels tout en maintenant ou en améliorant les performances de classification, </a:t>
            </a:r>
            <a:endParaRPr lang="en-US" altLang="ko-KR" sz="1200" dirty="0">
              <a:solidFill>
                <a:schemeClr val="tx1">
                  <a:lumMod val="75000"/>
                  <a:lumOff val="25000"/>
                </a:schemeClr>
              </a:solidFill>
              <a:cs typeface="Arial" panose="020B0604020202020204" pitchFamily="34" charset="0"/>
            </a:endParaRPr>
          </a:p>
        </p:txBody>
      </p:sp>
      <p:grpSp>
        <p:nvGrpSpPr>
          <p:cNvPr id="37" name="Group 293"/>
          <p:cNvGrpSpPr/>
          <p:nvPr/>
        </p:nvGrpSpPr>
        <p:grpSpPr>
          <a:xfrm>
            <a:off x="903382" y="3271851"/>
            <a:ext cx="2717471" cy="1806485"/>
            <a:chOff x="6917382" y="4652701"/>
            <a:chExt cx="2983072" cy="1983048"/>
          </a:xfrm>
        </p:grpSpPr>
        <p:sp>
          <p:nvSpPr>
            <p:cNvPr id="38" name="Freeform: Shape 294"/>
            <p:cNvSpPr/>
            <p:nvPr/>
          </p:nvSpPr>
          <p:spPr>
            <a:xfrm>
              <a:off x="6917382" y="4652701"/>
              <a:ext cx="2983072" cy="1983048"/>
            </a:xfrm>
            <a:custGeom>
              <a:avLst/>
              <a:gdLst>
                <a:gd name="connsiteX0" fmla="*/ 2977241 w 2983072"/>
                <a:gd name="connsiteY0" fmla="*/ 1404120 h 1983048"/>
                <a:gd name="connsiteX1" fmla="*/ 1664038 w 2983072"/>
                <a:gd name="connsiteY1" fmla="*/ 1312116 h 1983048"/>
                <a:gd name="connsiteX2" fmla="*/ 1634323 w 2983072"/>
                <a:gd name="connsiteY2" fmla="*/ 1288114 h 1983048"/>
                <a:gd name="connsiteX3" fmla="*/ 1230305 w 2983072"/>
                <a:gd name="connsiteY3" fmla="*/ 69774 h 1983048"/>
                <a:gd name="connsiteX4" fmla="*/ 1130872 w 2983072"/>
                <a:gd name="connsiteY4" fmla="*/ 56 h 1983048"/>
                <a:gd name="connsiteX5" fmla="*/ 68538 w 2983072"/>
                <a:gd name="connsiteY5" fmla="*/ 15486 h 1983048"/>
                <a:gd name="connsiteX6" fmla="*/ 1678 w 2983072"/>
                <a:gd name="connsiteY6" fmla="*/ 98918 h 1983048"/>
                <a:gd name="connsiteX7" fmla="*/ 437126 w 2983072"/>
                <a:gd name="connsiteY7" fmla="*/ 1469265 h 1983048"/>
                <a:gd name="connsiteX8" fmla="*/ 531416 w 2983072"/>
                <a:gd name="connsiteY8" fmla="*/ 1703562 h 1983048"/>
                <a:gd name="connsiteX9" fmla="*/ 478271 w 2983072"/>
                <a:gd name="connsiteY9" fmla="*/ 1825853 h 1983048"/>
                <a:gd name="connsiteX10" fmla="*/ 554274 w 2983072"/>
                <a:gd name="connsiteY10" fmla="*/ 1888141 h 1983048"/>
                <a:gd name="connsiteX11" fmla="*/ 2109201 w 2983072"/>
                <a:gd name="connsiteY11" fmla="*/ 1983003 h 1983048"/>
                <a:gd name="connsiteX12" fmla="*/ 2322354 w 2983072"/>
                <a:gd name="connsiteY12" fmla="*/ 1912714 h 1983048"/>
                <a:gd name="connsiteX13" fmla="*/ 2959525 w 2983072"/>
                <a:gd name="connsiteY13" fmla="*/ 1470408 h 1983048"/>
                <a:gd name="connsiteX14" fmla="*/ 2977241 w 2983072"/>
                <a:gd name="connsiteY14" fmla="*/ 1404120 h 1983048"/>
                <a:gd name="connsiteX15" fmla="*/ 2977241 w 2983072"/>
                <a:gd name="connsiteY15" fmla="*/ 1404120 h 1983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3072" h="1983048">
                  <a:moveTo>
                    <a:pt x="2977241" y="1404120"/>
                  </a:moveTo>
                  <a:cubicBezTo>
                    <a:pt x="2934953" y="1378976"/>
                    <a:pt x="1826903" y="1330402"/>
                    <a:pt x="1664038" y="1312116"/>
                  </a:cubicBezTo>
                  <a:cubicBezTo>
                    <a:pt x="1645752" y="1310401"/>
                    <a:pt x="1638895" y="1303544"/>
                    <a:pt x="1634323" y="1288114"/>
                  </a:cubicBezTo>
                  <a:cubicBezTo>
                    <a:pt x="1595464" y="1168680"/>
                    <a:pt x="1325737" y="356644"/>
                    <a:pt x="1230305" y="69774"/>
                  </a:cubicBezTo>
                  <a:cubicBezTo>
                    <a:pt x="1212018" y="14914"/>
                    <a:pt x="1189160" y="-1087"/>
                    <a:pt x="1130872" y="56"/>
                  </a:cubicBezTo>
                  <a:cubicBezTo>
                    <a:pt x="1060011" y="1199"/>
                    <a:pt x="140541" y="14914"/>
                    <a:pt x="68538" y="15486"/>
                  </a:cubicBezTo>
                  <a:cubicBezTo>
                    <a:pt x="17678" y="16057"/>
                    <a:pt x="-6894" y="48059"/>
                    <a:pt x="1678" y="98918"/>
                  </a:cubicBezTo>
                  <a:cubicBezTo>
                    <a:pt x="6249" y="125776"/>
                    <a:pt x="422840" y="1433835"/>
                    <a:pt x="437126" y="1469265"/>
                  </a:cubicBezTo>
                  <a:cubicBezTo>
                    <a:pt x="467413" y="1548126"/>
                    <a:pt x="471413" y="1637273"/>
                    <a:pt x="531416" y="1703562"/>
                  </a:cubicBezTo>
                  <a:cubicBezTo>
                    <a:pt x="458270" y="1744707"/>
                    <a:pt x="455413" y="1751564"/>
                    <a:pt x="478271" y="1825853"/>
                  </a:cubicBezTo>
                  <a:cubicBezTo>
                    <a:pt x="489700" y="1863569"/>
                    <a:pt x="514272" y="1885284"/>
                    <a:pt x="554274" y="1888141"/>
                  </a:cubicBezTo>
                  <a:cubicBezTo>
                    <a:pt x="729711" y="1900713"/>
                    <a:pt x="1952051" y="1985289"/>
                    <a:pt x="2109201" y="1983003"/>
                  </a:cubicBezTo>
                  <a:cubicBezTo>
                    <a:pt x="2188062" y="1981288"/>
                    <a:pt x="2226350" y="1983574"/>
                    <a:pt x="2322354" y="1912714"/>
                  </a:cubicBezTo>
                  <a:cubicBezTo>
                    <a:pt x="2388643" y="1865283"/>
                    <a:pt x="2905809" y="1512125"/>
                    <a:pt x="2959525" y="1470408"/>
                  </a:cubicBezTo>
                  <a:cubicBezTo>
                    <a:pt x="2984670" y="1449836"/>
                    <a:pt x="2988098" y="1430978"/>
                    <a:pt x="2977241" y="1404120"/>
                  </a:cubicBezTo>
                  <a:lnTo>
                    <a:pt x="2977241" y="1404120"/>
                  </a:lnTo>
                  <a:close/>
                </a:path>
              </a:pathLst>
            </a:custGeom>
            <a:solidFill>
              <a:srgbClr val="484848"/>
            </a:solidFill>
            <a:ln w="5709" cap="flat">
              <a:noFill/>
              <a:prstDash val="solid"/>
              <a:miter/>
            </a:ln>
          </p:spPr>
          <p:txBody>
            <a:bodyPr rtlCol="0" anchor="ctr"/>
            <a:lstStyle/>
            <a:p>
              <a:endParaRPr lang="en-US"/>
            </a:p>
          </p:txBody>
        </p:sp>
        <p:sp>
          <p:nvSpPr>
            <p:cNvPr id="39" name="Freeform: Shape 295"/>
            <p:cNvSpPr/>
            <p:nvPr/>
          </p:nvSpPr>
          <p:spPr>
            <a:xfrm>
              <a:off x="7049409" y="4778370"/>
              <a:ext cx="1445617" cy="1416648"/>
            </a:xfrm>
            <a:custGeom>
              <a:avLst/>
              <a:gdLst>
                <a:gd name="connsiteX0" fmla="*/ 1442293 w 1445617"/>
                <a:gd name="connsiteY0" fmla="*/ 1036725 h 1416648"/>
                <a:gd name="connsiteX1" fmla="*/ 1349718 w 1445617"/>
                <a:gd name="connsiteY1" fmla="*/ 770427 h 1416648"/>
                <a:gd name="connsiteX2" fmla="*/ 1094277 w 1445617"/>
                <a:gd name="connsiteY2" fmla="*/ 25251 h 1416648"/>
                <a:gd name="connsiteX3" fmla="*/ 1059419 w 1445617"/>
                <a:gd name="connsiteY3" fmla="*/ 107 h 1416648"/>
                <a:gd name="connsiteX4" fmla="*/ 62802 w 1445617"/>
                <a:gd name="connsiteY4" fmla="*/ 41251 h 1416648"/>
                <a:gd name="connsiteX5" fmla="*/ 13086 w 1445617"/>
                <a:gd name="connsiteY5" fmla="*/ 109255 h 1416648"/>
                <a:gd name="connsiteX6" fmla="*/ 166807 w 1445617"/>
                <a:gd name="connsiteY6" fmla="*/ 575561 h 1416648"/>
                <a:gd name="connsiteX7" fmla="*/ 430247 w 1445617"/>
                <a:gd name="connsiteY7" fmla="*/ 1385312 h 1416648"/>
                <a:gd name="connsiteX8" fmla="*/ 478250 w 1445617"/>
                <a:gd name="connsiteY8" fmla="*/ 1408742 h 1416648"/>
                <a:gd name="connsiteX9" fmla="*/ 1106278 w 1445617"/>
                <a:gd name="connsiteY9" fmla="*/ 1184160 h 1416648"/>
                <a:gd name="connsiteX10" fmla="*/ 1245141 w 1445617"/>
                <a:gd name="connsiteY10" fmla="*/ 1132729 h 1416648"/>
                <a:gd name="connsiteX11" fmla="*/ 1245141 w 1445617"/>
                <a:gd name="connsiteY11" fmla="*/ 1132729 h 1416648"/>
                <a:gd name="connsiteX12" fmla="*/ 1245141 w 1445617"/>
                <a:gd name="connsiteY12" fmla="*/ 1132729 h 1416648"/>
                <a:gd name="connsiteX13" fmla="*/ 1424007 w 1445617"/>
                <a:gd name="connsiteY13" fmla="*/ 1071012 h 1416648"/>
                <a:gd name="connsiteX14" fmla="*/ 1442293 w 1445617"/>
                <a:gd name="connsiteY14" fmla="*/ 1036725 h 1416648"/>
                <a:gd name="connsiteX15" fmla="*/ 1442293 w 1445617"/>
                <a:gd name="connsiteY15" fmla="*/ 1036725 h 1416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45617" h="1416648">
                  <a:moveTo>
                    <a:pt x="1442293" y="1036725"/>
                  </a:moveTo>
                  <a:cubicBezTo>
                    <a:pt x="1410292" y="948150"/>
                    <a:pt x="1380005" y="859003"/>
                    <a:pt x="1349718" y="770427"/>
                  </a:cubicBezTo>
                  <a:cubicBezTo>
                    <a:pt x="1263999" y="521845"/>
                    <a:pt x="1178853" y="273833"/>
                    <a:pt x="1094277" y="25251"/>
                  </a:cubicBezTo>
                  <a:cubicBezTo>
                    <a:pt x="1087991" y="6964"/>
                    <a:pt x="1080563" y="-1036"/>
                    <a:pt x="1059419" y="107"/>
                  </a:cubicBezTo>
                  <a:cubicBezTo>
                    <a:pt x="1013131" y="2964"/>
                    <a:pt x="181093" y="35537"/>
                    <a:pt x="62802" y="41251"/>
                  </a:cubicBezTo>
                  <a:cubicBezTo>
                    <a:pt x="-9201" y="44680"/>
                    <a:pt x="-9201" y="41823"/>
                    <a:pt x="13086" y="109255"/>
                  </a:cubicBezTo>
                  <a:cubicBezTo>
                    <a:pt x="64517" y="264690"/>
                    <a:pt x="115948" y="420126"/>
                    <a:pt x="166807" y="575561"/>
                  </a:cubicBezTo>
                  <a:cubicBezTo>
                    <a:pt x="254811" y="845288"/>
                    <a:pt x="342243" y="1115586"/>
                    <a:pt x="430247" y="1385312"/>
                  </a:cubicBezTo>
                  <a:cubicBezTo>
                    <a:pt x="442248" y="1422457"/>
                    <a:pt x="442819" y="1421314"/>
                    <a:pt x="478250" y="1408742"/>
                  </a:cubicBezTo>
                  <a:cubicBezTo>
                    <a:pt x="687973" y="1333881"/>
                    <a:pt x="897126" y="1259592"/>
                    <a:pt x="1106278" y="1184160"/>
                  </a:cubicBezTo>
                  <a:cubicBezTo>
                    <a:pt x="1152566" y="1167588"/>
                    <a:pt x="1201139" y="1155016"/>
                    <a:pt x="1245141" y="1132729"/>
                  </a:cubicBezTo>
                  <a:lnTo>
                    <a:pt x="1245141" y="1132729"/>
                  </a:lnTo>
                  <a:lnTo>
                    <a:pt x="1245141" y="1132729"/>
                  </a:lnTo>
                  <a:cubicBezTo>
                    <a:pt x="1304573" y="1112157"/>
                    <a:pt x="1364004" y="1090442"/>
                    <a:pt x="1424007" y="1071012"/>
                  </a:cubicBezTo>
                  <a:cubicBezTo>
                    <a:pt x="1445150" y="1065298"/>
                    <a:pt x="1449722" y="1057869"/>
                    <a:pt x="1442293" y="1036725"/>
                  </a:cubicBezTo>
                  <a:lnTo>
                    <a:pt x="1442293" y="1036725"/>
                  </a:lnTo>
                  <a:close/>
                </a:path>
              </a:pathLst>
            </a:custGeom>
            <a:solidFill>
              <a:schemeClr val="accent1"/>
            </a:solidFill>
            <a:ln w="5709" cap="flat">
              <a:noFill/>
              <a:prstDash val="solid"/>
              <a:miter/>
            </a:ln>
          </p:spPr>
          <p:txBody>
            <a:bodyPr rtlCol="0" anchor="ctr"/>
            <a:lstStyle/>
            <a:p>
              <a:endParaRPr lang="en-US"/>
            </a:p>
          </p:txBody>
        </p:sp>
        <p:sp>
          <p:nvSpPr>
            <p:cNvPr id="40" name="Freeform: Shape 296"/>
            <p:cNvSpPr/>
            <p:nvPr/>
          </p:nvSpPr>
          <p:spPr>
            <a:xfrm>
              <a:off x="7048837" y="4800764"/>
              <a:ext cx="1251998" cy="1394255"/>
            </a:xfrm>
            <a:custGeom>
              <a:avLst/>
              <a:gdLst>
                <a:gd name="connsiteX0" fmla="*/ 1251999 w 1251998"/>
                <a:gd name="connsiteY0" fmla="*/ 1108050 h 1394255"/>
                <a:gd name="connsiteX1" fmla="*/ 413104 w 1251998"/>
                <a:gd name="connsiteY1" fmla="*/ 0 h 1394255"/>
                <a:gd name="connsiteX2" fmla="*/ 62802 w 1251998"/>
                <a:gd name="connsiteY2" fmla="*/ 16001 h 1394255"/>
                <a:gd name="connsiteX3" fmla="*/ 13086 w 1251998"/>
                <a:gd name="connsiteY3" fmla="*/ 84575 h 1394255"/>
                <a:gd name="connsiteX4" fmla="*/ 166807 w 1251998"/>
                <a:gd name="connsiteY4" fmla="*/ 551453 h 1394255"/>
                <a:gd name="connsiteX5" fmla="*/ 429676 w 1251998"/>
                <a:gd name="connsiteY5" fmla="*/ 1362919 h 1394255"/>
                <a:gd name="connsiteX6" fmla="*/ 477678 w 1251998"/>
                <a:gd name="connsiteY6" fmla="*/ 1386348 h 1394255"/>
                <a:gd name="connsiteX7" fmla="*/ 1105706 w 1251998"/>
                <a:gd name="connsiteY7" fmla="*/ 1161195 h 1394255"/>
                <a:gd name="connsiteX8" fmla="*/ 1244570 w 1251998"/>
                <a:gd name="connsiteY8" fmla="*/ 1109764 h 1394255"/>
                <a:gd name="connsiteX9" fmla="*/ 1244570 w 1251998"/>
                <a:gd name="connsiteY9" fmla="*/ 1109764 h 1394255"/>
                <a:gd name="connsiteX10" fmla="*/ 1244570 w 1251998"/>
                <a:gd name="connsiteY10" fmla="*/ 1109764 h 1394255"/>
                <a:gd name="connsiteX11" fmla="*/ 1251999 w 1251998"/>
                <a:gd name="connsiteY11" fmla="*/ 1108050 h 1394255"/>
                <a:gd name="connsiteX12" fmla="*/ 1251999 w 1251998"/>
                <a:gd name="connsiteY12" fmla="*/ 1108050 h 1394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1998" h="1394255">
                  <a:moveTo>
                    <a:pt x="1251999" y="1108050"/>
                  </a:moveTo>
                  <a:lnTo>
                    <a:pt x="413104" y="0"/>
                  </a:lnTo>
                  <a:cubicBezTo>
                    <a:pt x="296527" y="10858"/>
                    <a:pt x="179379" y="10286"/>
                    <a:pt x="62802" y="16001"/>
                  </a:cubicBezTo>
                  <a:cubicBezTo>
                    <a:pt x="-9201" y="19429"/>
                    <a:pt x="-9201" y="16572"/>
                    <a:pt x="13086" y="84575"/>
                  </a:cubicBezTo>
                  <a:cubicBezTo>
                    <a:pt x="64517" y="240011"/>
                    <a:pt x="115948" y="396018"/>
                    <a:pt x="166807" y="551453"/>
                  </a:cubicBezTo>
                  <a:cubicBezTo>
                    <a:pt x="254811" y="821751"/>
                    <a:pt x="342243" y="1092049"/>
                    <a:pt x="429676" y="1362919"/>
                  </a:cubicBezTo>
                  <a:cubicBezTo>
                    <a:pt x="441677" y="1400063"/>
                    <a:pt x="442248" y="1398920"/>
                    <a:pt x="477678" y="1386348"/>
                  </a:cubicBezTo>
                  <a:cubicBezTo>
                    <a:pt x="686830" y="1311488"/>
                    <a:pt x="896554" y="1237199"/>
                    <a:pt x="1105706" y="1161195"/>
                  </a:cubicBezTo>
                  <a:cubicBezTo>
                    <a:pt x="1151994" y="1144623"/>
                    <a:pt x="1200568" y="1132051"/>
                    <a:pt x="1244570" y="1109764"/>
                  </a:cubicBezTo>
                  <a:lnTo>
                    <a:pt x="1244570" y="1109764"/>
                  </a:lnTo>
                  <a:lnTo>
                    <a:pt x="1244570" y="1109764"/>
                  </a:lnTo>
                  <a:cubicBezTo>
                    <a:pt x="1247427" y="1109764"/>
                    <a:pt x="1249713" y="1108621"/>
                    <a:pt x="1251999" y="1108050"/>
                  </a:cubicBezTo>
                  <a:lnTo>
                    <a:pt x="1251999" y="1108050"/>
                  </a:lnTo>
                  <a:close/>
                </a:path>
              </a:pathLst>
            </a:custGeom>
            <a:solidFill>
              <a:schemeClr val="bg1">
                <a:alpha val="40000"/>
              </a:schemeClr>
            </a:solidFill>
            <a:ln w="5709" cap="flat">
              <a:noFill/>
              <a:prstDash val="solid"/>
              <a:miter/>
            </a:ln>
          </p:spPr>
          <p:txBody>
            <a:bodyPr rtlCol="0" anchor="ctr"/>
            <a:lstStyle/>
            <a:p>
              <a:endParaRPr lang="en-US"/>
            </a:p>
          </p:txBody>
        </p:sp>
        <p:sp>
          <p:nvSpPr>
            <p:cNvPr id="41" name="Freeform: Shape 297"/>
            <p:cNvSpPr/>
            <p:nvPr/>
          </p:nvSpPr>
          <p:spPr>
            <a:xfrm>
              <a:off x="7409336" y="6400982"/>
              <a:ext cx="1760252" cy="217078"/>
            </a:xfrm>
            <a:custGeom>
              <a:avLst/>
              <a:gdLst>
                <a:gd name="connsiteX0" fmla="*/ 1634963 w 1760252"/>
                <a:gd name="connsiteY0" fmla="*/ 216435 h 217078"/>
                <a:gd name="connsiteX1" fmla="*/ 84035 w 1760252"/>
                <a:gd name="connsiteY1" fmla="*/ 121574 h 217078"/>
                <a:gd name="connsiteX2" fmla="*/ 603 w 1760252"/>
                <a:gd name="connsiteY2" fmla="*/ 29570 h 217078"/>
                <a:gd name="connsiteX3" fmla="*/ 37748 w 1760252"/>
                <a:gd name="connsiteY3" fmla="*/ 997 h 217078"/>
                <a:gd name="connsiteX4" fmla="*/ 1735539 w 1760252"/>
                <a:gd name="connsiteY4" fmla="*/ 162718 h 217078"/>
                <a:gd name="connsiteX5" fmla="*/ 1760111 w 1760252"/>
                <a:gd name="connsiteY5" fmla="*/ 178719 h 217078"/>
                <a:gd name="connsiteX6" fmla="*/ 1737824 w 1760252"/>
                <a:gd name="connsiteY6" fmla="*/ 197577 h 217078"/>
                <a:gd name="connsiteX7" fmla="*/ 1634963 w 1760252"/>
                <a:gd name="connsiteY7" fmla="*/ 216435 h 217078"/>
                <a:gd name="connsiteX8" fmla="*/ 1634963 w 1760252"/>
                <a:gd name="connsiteY8" fmla="*/ 216435 h 217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0252" h="217078">
                  <a:moveTo>
                    <a:pt x="1634963" y="216435"/>
                  </a:moveTo>
                  <a:cubicBezTo>
                    <a:pt x="1518386" y="208435"/>
                    <a:pt x="207470" y="130145"/>
                    <a:pt x="84035" y="121574"/>
                  </a:cubicBezTo>
                  <a:cubicBezTo>
                    <a:pt x="30319" y="118145"/>
                    <a:pt x="-5111" y="77572"/>
                    <a:pt x="603" y="29570"/>
                  </a:cubicBezTo>
                  <a:cubicBezTo>
                    <a:pt x="3460" y="7854"/>
                    <a:pt x="13175" y="-3575"/>
                    <a:pt x="37748" y="997"/>
                  </a:cubicBezTo>
                  <a:cubicBezTo>
                    <a:pt x="112608" y="13569"/>
                    <a:pt x="1641820" y="147289"/>
                    <a:pt x="1735539" y="162718"/>
                  </a:cubicBezTo>
                  <a:cubicBezTo>
                    <a:pt x="1746968" y="164433"/>
                    <a:pt x="1758397" y="167290"/>
                    <a:pt x="1760111" y="178719"/>
                  </a:cubicBezTo>
                  <a:cubicBezTo>
                    <a:pt x="1761825" y="192434"/>
                    <a:pt x="1747539" y="194148"/>
                    <a:pt x="1737824" y="197577"/>
                  </a:cubicBezTo>
                  <a:cubicBezTo>
                    <a:pt x="1704109" y="209006"/>
                    <a:pt x="1670964" y="219864"/>
                    <a:pt x="1634963" y="216435"/>
                  </a:cubicBezTo>
                  <a:lnTo>
                    <a:pt x="1634963" y="216435"/>
                  </a:lnTo>
                  <a:close/>
                </a:path>
              </a:pathLst>
            </a:custGeom>
            <a:solidFill>
              <a:srgbClr val="6F6F6F"/>
            </a:solidFill>
            <a:ln w="5709" cap="flat">
              <a:noFill/>
              <a:prstDash val="solid"/>
              <a:miter/>
            </a:ln>
          </p:spPr>
          <p:txBody>
            <a:bodyPr rtlCol="0" anchor="ctr"/>
            <a:lstStyle/>
            <a:p>
              <a:endParaRPr lang="en-US"/>
            </a:p>
          </p:txBody>
        </p:sp>
        <p:sp>
          <p:nvSpPr>
            <p:cNvPr id="42" name="Freeform: Shape 298"/>
            <p:cNvSpPr/>
            <p:nvPr/>
          </p:nvSpPr>
          <p:spPr>
            <a:xfrm>
              <a:off x="6952507" y="4726584"/>
              <a:ext cx="531234" cy="1611633"/>
            </a:xfrm>
            <a:custGeom>
              <a:avLst/>
              <a:gdLst>
                <a:gd name="connsiteX0" fmla="*/ 531149 w 531234"/>
                <a:gd name="connsiteY0" fmla="*/ 1599963 h 1611633"/>
                <a:gd name="connsiteX1" fmla="*/ 524291 w 531234"/>
                <a:gd name="connsiteY1" fmla="*/ 1610821 h 1611633"/>
                <a:gd name="connsiteX2" fmla="*/ 511719 w 531234"/>
                <a:gd name="connsiteY2" fmla="*/ 1606249 h 1611633"/>
                <a:gd name="connsiteX3" fmla="*/ 500290 w 531234"/>
                <a:gd name="connsiteY3" fmla="*/ 1573105 h 1611633"/>
                <a:gd name="connsiteX4" fmla="*/ 294567 w 531234"/>
                <a:gd name="connsiteY4" fmla="*/ 933648 h 1611633"/>
                <a:gd name="connsiteX5" fmla="*/ 8840 w 531234"/>
                <a:gd name="connsiteY5" fmla="*/ 36464 h 1611633"/>
                <a:gd name="connsiteX6" fmla="*/ 8268 w 531234"/>
                <a:gd name="connsiteY6" fmla="*/ 1034 h 1611633"/>
                <a:gd name="connsiteX7" fmla="*/ 28269 w 531234"/>
                <a:gd name="connsiteY7" fmla="*/ 29035 h 1611633"/>
                <a:gd name="connsiteX8" fmla="*/ 288281 w 531234"/>
                <a:gd name="connsiteY8" fmla="*/ 843358 h 1611633"/>
                <a:gd name="connsiteX9" fmla="*/ 524863 w 531234"/>
                <a:gd name="connsiteY9" fmla="*/ 1579962 h 1611633"/>
                <a:gd name="connsiteX10" fmla="*/ 531149 w 531234"/>
                <a:gd name="connsiteY10" fmla="*/ 1599963 h 1611633"/>
                <a:gd name="connsiteX11" fmla="*/ 531149 w 531234"/>
                <a:gd name="connsiteY11" fmla="*/ 1599963 h 161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234" h="1611633">
                  <a:moveTo>
                    <a:pt x="531149" y="1599963"/>
                  </a:moveTo>
                  <a:cubicBezTo>
                    <a:pt x="531720" y="1604535"/>
                    <a:pt x="529434" y="1608535"/>
                    <a:pt x="524291" y="1610821"/>
                  </a:cubicBezTo>
                  <a:cubicBezTo>
                    <a:pt x="518577" y="1613107"/>
                    <a:pt x="514005" y="1610249"/>
                    <a:pt x="511719" y="1606249"/>
                  </a:cubicBezTo>
                  <a:cubicBezTo>
                    <a:pt x="507148" y="1595392"/>
                    <a:pt x="503719" y="1584534"/>
                    <a:pt x="500290" y="1573105"/>
                  </a:cubicBezTo>
                  <a:cubicBezTo>
                    <a:pt x="431716" y="1359953"/>
                    <a:pt x="363141" y="1146800"/>
                    <a:pt x="294567" y="933648"/>
                  </a:cubicBezTo>
                  <a:cubicBezTo>
                    <a:pt x="199134" y="634777"/>
                    <a:pt x="103701" y="335335"/>
                    <a:pt x="8840" y="36464"/>
                  </a:cubicBezTo>
                  <a:cubicBezTo>
                    <a:pt x="5411" y="25607"/>
                    <a:pt x="-8876" y="6749"/>
                    <a:pt x="8268" y="1034"/>
                  </a:cubicBezTo>
                  <a:cubicBezTo>
                    <a:pt x="27126" y="-5252"/>
                    <a:pt x="24840" y="18749"/>
                    <a:pt x="28269" y="29035"/>
                  </a:cubicBezTo>
                  <a:cubicBezTo>
                    <a:pt x="115702" y="299905"/>
                    <a:pt x="201420" y="571917"/>
                    <a:pt x="288281" y="843358"/>
                  </a:cubicBezTo>
                  <a:cubicBezTo>
                    <a:pt x="366570" y="1089083"/>
                    <a:pt x="446002" y="1334237"/>
                    <a:pt x="524863" y="1579962"/>
                  </a:cubicBezTo>
                  <a:cubicBezTo>
                    <a:pt x="526577" y="1585677"/>
                    <a:pt x="528292" y="1592535"/>
                    <a:pt x="531149" y="1599963"/>
                  </a:cubicBezTo>
                  <a:lnTo>
                    <a:pt x="531149" y="1599963"/>
                  </a:lnTo>
                  <a:close/>
                </a:path>
              </a:pathLst>
            </a:custGeom>
            <a:solidFill>
              <a:srgbClr val="909090"/>
            </a:solidFill>
            <a:ln w="5709" cap="flat">
              <a:noFill/>
              <a:prstDash val="solid"/>
              <a:miter/>
            </a:ln>
          </p:spPr>
          <p:txBody>
            <a:bodyPr rtlCol="0" anchor="ctr"/>
            <a:lstStyle/>
            <a:p>
              <a:endParaRPr lang="en-US"/>
            </a:p>
          </p:txBody>
        </p:sp>
        <p:sp>
          <p:nvSpPr>
            <p:cNvPr id="43" name="Freeform: Shape 299"/>
            <p:cNvSpPr/>
            <p:nvPr/>
          </p:nvSpPr>
          <p:spPr>
            <a:xfrm>
              <a:off x="7729130" y="6057561"/>
              <a:ext cx="662402" cy="280414"/>
            </a:xfrm>
            <a:custGeom>
              <a:avLst/>
              <a:gdLst>
                <a:gd name="connsiteX0" fmla="*/ 13395 w 662402"/>
                <a:gd name="connsiteY0" fmla="*/ 280415 h 280414"/>
                <a:gd name="connsiteX1" fmla="*/ 251 w 662402"/>
                <a:gd name="connsiteY1" fmla="*/ 273557 h 280414"/>
                <a:gd name="connsiteX2" fmla="*/ 11109 w 662402"/>
                <a:gd name="connsiteY2" fmla="*/ 259271 h 280414"/>
                <a:gd name="connsiteX3" fmla="*/ 628280 w 662402"/>
                <a:gd name="connsiteY3" fmla="*/ 10117 h 280414"/>
                <a:gd name="connsiteX4" fmla="*/ 660853 w 662402"/>
                <a:gd name="connsiteY4" fmla="*/ 7260 h 280414"/>
                <a:gd name="connsiteX5" fmla="*/ 636852 w 662402"/>
                <a:gd name="connsiteY5" fmla="*/ 28975 h 280414"/>
                <a:gd name="connsiteX6" fmla="*/ 13395 w 662402"/>
                <a:gd name="connsiteY6" fmla="*/ 280415 h 280414"/>
                <a:gd name="connsiteX7" fmla="*/ 13395 w 662402"/>
                <a:gd name="connsiteY7" fmla="*/ 280415 h 28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402" h="280414">
                  <a:moveTo>
                    <a:pt x="13395" y="280415"/>
                  </a:moveTo>
                  <a:cubicBezTo>
                    <a:pt x="6537" y="280415"/>
                    <a:pt x="1394" y="279844"/>
                    <a:pt x="251" y="273557"/>
                  </a:cubicBezTo>
                  <a:cubicBezTo>
                    <a:pt x="-1463" y="264414"/>
                    <a:pt x="5966" y="261557"/>
                    <a:pt x="11109" y="259271"/>
                  </a:cubicBezTo>
                  <a:cubicBezTo>
                    <a:pt x="48825" y="243270"/>
                    <a:pt x="460272" y="77549"/>
                    <a:pt x="628280" y="10117"/>
                  </a:cubicBezTo>
                  <a:cubicBezTo>
                    <a:pt x="638566" y="6117"/>
                    <a:pt x="653995" y="-8741"/>
                    <a:pt x="660853" y="7260"/>
                  </a:cubicBezTo>
                  <a:cubicBezTo>
                    <a:pt x="668282" y="23832"/>
                    <a:pt x="647138" y="24403"/>
                    <a:pt x="636852" y="28975"/>
                  </a:cubicBezTo>
                  <a:cubicBezTo>
                    <a:pt x="435700" y="111265"/>
                    <a:pt x="18538" y="278701"/>
                    <a:pt x="13395" y="280415"/>
                  </a:cubicBezTo>
                  <a:lnTo>
                    <a:pt x="13395" y="280415"/>
                  </a:lnTo>
                  <a:close/>
                </a:path>
              </a:pathLst>
            </a:custGeom>
            <a:solidFill>
              <a:srgbClr val="908F90"/>
            </a:solidFill>
            <a:ln w="5709" cap="flat">
              <a:noFill/>
              <a:prstDash val="solid"/>
              <a:miter/>
            </a:ln>
          </p:spPr>
          <p:txBody>
            <a:bodyPr rtlCol="0" anchor="ctr"/>
            <a:lstStyle/>
            <a:p>
              <a:endParaRPr lang="en-US"/>
            </a:p>
          </p:txBody>
        </p:sp>
        <p:sp>
          <p:nvSpPr>
            <p:cNvPr id="44" name="Freeform: Shape 300"/>
            <p:cNvSpPr/>
            <p:nvPr/>
          </p:nvSpPr>
          <p:spPr>
            <a:xfrm>
              <a:off x="7609376" y="6263687"/>
              <a:ext cx="114290" cy="51430"/>
            </a:xfrm>
            <a:custGeom>
              <a:avLst/>
              <a:gdLst>
                <a:gd name="connsiteX0" fmla="*/ 0 w 114290"/>
                <a:gd name="connsiteY0" fmla="*/ 42288 h 51430"/>
                <a:gd name="connsiteX1" fmla="*/ 110862 w 114290"/>
                <a:gd name="connsiteY1" fmla="*/ 0 h 51430"/>
                <a:gd name="connsiteX2" fmla="*/ 114291 w 114290"/>
                <a:gd name="connsiteY2" fmla="*/ 9143 h 51430"/>
                <a:gd name="connsiteX3" fmla="*/ 3429 w 114290"/>
                <a:gd name="connsiteY3" fmla="*/ 51431 h 51430"/>
                <a:gd name="connsiteX4" fmla="*/ 0 w 114290"/>
                <a:gd name="connsiteY4" fmla="*/ 42288 h 51430"/>
                <a:gd name="connsiteX5" fmla="*/ 0 w 114290"/>
                <a:gd name="connsiteY5" fmla="*/ 42288 h 51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90" h="51430">
                  <a:moveTo>
                    <a:pt x="0" y="42288"/>
                  </a:moveTo>
                  <a:cubicBezTo>
                    <a:pt x="36573" y="28001"/>
                    <a:pt x="73718" y="14286"/>
                    <a:pt x="110862" y="0"/>
                  </a:cubicBezTo>
                  <a:cubicBezTo>
                    <a:pt x="112005" y="3429"/>
                    <a:pt x="113148" y="6286"/>
                    <a:pt x="114291" y="9143"/>
                  </a:cubicBezTo>
                  <a:cubicBezTo>
                    <a:pt x="77718" y="23429"/>
                    <a:pt x="40573" y="37145"/>
                    <a:pt x="3429" y="51431"/>
                  </a:cubicBezTo>
                  <a:cubicBezTo>
                    <a:pt x="2286" y="48574"/>
                    <a:pt x="1143" y="45145"/>
                    <a:pt x="0" y="42288"/>
                  </a:cubicBezTo>
                  <a:lnTo>
                    <a:pt x="0" y="42288"/>
                  </a:lnTo>
                  <a:close/>
                </a:path>
              </a:pathLst>
            </a:custGeom>
            <a:solidFill>
              <a:srgbClr val="D0D0D0"/>
            </a:solidFill>
            <a:ln w="5709" cap="flat">
              <a:noFill/>
              <a:prstDash val="solid"/>
              <a:miter/>
            </a:ln>
          </p:spPr>
          <p:txBody>
            <a:bodyPr rtlCol="0" anchor="ctr"/>
            <a:lstStyle/>
            <a:p>
              <a:endParaRPr lang="en-US"/>
            </a:p>
          </p:txBody>
        </p:sp>
      </p:grpSp>
      <p:grpSp>
        <p:nvGrpSpPr>
          <p:cNvPr id="15" name="그룹 14"/>
          <p:cNvGrpSpPr/>
          <p:nvPr/>
        </p:nvGrpSpPr>
        <p:grpSpPr>
          <a:xfrm>
            <a:off x="3245127" y="2991892"/>
            <a:ext cx="1354484" cy="1923181"/>
            <a:chOff x="4160927" y="2978939"/>
            <a:chExt cx="1013906" cy="1439607"/>
          </a:xfrm>
        </p:grpSpPr>
        <p:grpSp>
          <p:nvGrpSpPr>
            <p:cNvPr id="197" name="Group 33"/>
            <p:cNvGrpSpPr/>
            <p:nvPr/>
          </p:nvGrpSpPr>
          <p:grpSpPr>
            <a:xfrm>
              <a:off x="4160927" y="2978939"/>
              <a:ext cx="1013906" cy="1439607"/>
              <a:chOff x="5537539" y="2335977"/>
              <a:chExt cx="1157120" cy="2061311"/>
            </a:xfrm>
            <a:solidFill>
              <a:schemeClr val="accent1"/>
            </a:solidFill>
          </p:grpSpPr>
          <p:sp>
            <p:nvSpPr>
              <p:cNvPr id="198" name="Freeform: Shape 3"/>
              <p:cNvSpPr/>
              <p:nvPr/>
            </p:nvSpPr>
            <p:spPr>
              <a:xfrm>
                <a:off x="5537852" y="2496480"/>
                <a:ext cx="1156465" cy="606268"/>
              </a:xfrm>
              <a:custGeom>
                <a:avLst/>
                <a:gdLst>
                  <a:gd name="connsiteX0" fmla="*/ 701 w 1156465"/>
                  <a:gd name="connsiteY0" fmla="*/ 0 h 606268"/>
                  <a:gd name="connsiteX1" fmla="*/ 143682 w 1156465"/>
                  <a:gd name="connsiteY1" fmla="*/ 60977 h 606268"/>
                  <a:gd name="connsiteX2" fmla="*/ 393899 w 1156465"/>
                  <a:gd name="connsiteY2" fmla="*/ 96723 h 606268"/>
                  <a:gd name="connsiteX3" fmla="*/ 619935 w 1156465"/>
                  <a:gd name="connsiteY3" fmla="*/ 103381 h 606268"/>
                  <a:gd name="connsiteX4" fmla="*/ 1035562 w 1156465"/>
                  <a:gd name="connsiteY4" fmla="*/ 55721 h 606268"/>
                  <a:gd name="connsiteX5" fmla="*/ 1157867 w 1156465"/>
                  <a:gd name="connsiteY5" fmla="*/ 350 h 606268"/>
                  <a:gd name="connsiteX6" fmla="*/ 1157867 w 1156465"/>
                  <a:gd name="connsiteY6" fmla="*/ 15069 h 606268"/>
                  <a:gd name="connsiteX7" fmla="*/ 1158217 w 1156465"/>
                  <a:gd name="connsiteY7" fmla="*/ 477305 h 606268"/>
                  <a:gd name="connsiteX8" fmla="*/ 1136490 w 1156465"/>
                  <a:gd name="connsiteY8" fmla="*/ 519007 h 606268"/>
                  <a:gd name="connsiteX9" fmla="*/ 1049229 w 1156465"/>
                  <a:gd name="connsiteY9" fmla="*/ 557206 h 606268"/>
                  <a:gd name="connsiteX10" fmla="*/ 819338 w 1156465"/>
                  <a:gd name="connsiteY10" fmla="*/ 598558 h 606268"/>
                  <a:gd name="connsiteX11" fmla="*/ 524264 w 1156465"/>
                  <a:gd name="connsiteY11" fmla="*/ 609072 h 606268"/>
                  <a:gd name="connsiteX12" fmla="*/ 129314 w 1156465"/>
                  <a:gd name="connsiteY12" fmla="*/ 562112 h 606268"/>
                  <a:gd name="connsiteX13" fmla="*/ 31890 w 1156465"/>
                  <a:gd name="connsiteY13" fmla="*/ 524264 h 606268"/>
                  <a:gd name="connsiteX14" fmla="*/ 0 w 1156465"/>
                  <a:gd name="connsiteY14" fmla="*/ 469945 h 606268"/>
                  <a:gd name="connsiteX15" fmla="*/ 701 w 1156465"/>
                  <a:gd name="connsiteY15" fmla="*/ 15420 h 606268"/>
                  <a:gd name="connsiteX16" fmla="*/ 701 w 1156465"/>
                  <a:gd name="connsiteY16"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701" y="0"/>
                    </a:moveTo>
                    <a:cubicBezTo>
                      <a:pt x="43805" y="34344"/>
                      <a:pt x="93568" y="48712"/>
                      <a:pt x="143682" y="60977"/>
                    </a:cubicBezTo>
                    <a:cubicBezTo>
                      <a:pt x="226036" y="80953"/>
                      <a:pt x="309442" y="92517"/>
                      <a:pt x="393899" y="96723"/>
                    </a:cubicBezTo>
                    <a:cubicBezTo>
                      <a:pt x="469244" y="100577"/>
                      <a:pt x="544590" y="104432"/>
                      <a:pt x="619935" y="103381"/>
                    </a:cubicBezTo>
                    <a:cubicBezTo>
                      <a:pt x="759762" y="101278"/>
                      <a:pt x="899239" y="91466"/>
                      <a:pt x="1035562" y="55721"/>
                    </a:cubicBezTo>
                    <a:cubicBezTo>
                      <a:pt x="1078667" y="44506"/>
                      <a:pt x="1120369" y="30138"/>
                      <a:pt x="1157867" y="350"/>
                    </a:cubicBezTo>
                    <a:cubicBezTo>
                      <a:pt x="1157867" y="6308"/>
                      <a:pt x="1157867" y="10864"/>
                      <a:pt x="1157867" y="15069"/>
                    </a:cubicBezTo>
                    <a:cubicBezTo>
                      <a:pt x="1157867" y="169264"/>
                      <a:pt x="1157516" y="323109"/>
                      <a:pt x="1158217" y="477305"/>
                    </a:cubicBezTo>
                    <a:cubicBezTo>
                      <a:pt x="1158217" y="496579"/>
                      <a:pt x="1150858" y="508845"/>
                      <a:pt x="1136490" y="519007"/>
                    </a:cubicBezTo>
                    <a:cubicBezTo>
                      <a:pt x="1109856" y="537581"/>
                      <a:pt x="1079718" y="548094"/>
                      <a:pt x="1049229" y="557206"/>
                    </a:cubicBezTo>
                    <a:cubicBezTo>
                      <a:pt x="974234" y="579284"/>
                      <a:pt x="897137" y="590148"/>
                      <a:pt x="819338" y="598558"/>
                    </a:cubicBezTo>
                    <a:cubicBezTo>
                      <a:pt x="721214" y="609072"/>
                      <a:pt x="622739" y="610824"/>
                      <a:pt x="524264" y="609072"/>
                    </a:cubicBezTo>
                    <a:cubicBezTo>
                      <a:pt x="391095" y="606618"/>
                      <a:pt x="258628" y="596806"/>
                      <a:pt x="129314" y="562112"/>
                    </a:cubicBezTo>
                    <a:cubicBezTo>
                      <a:pt x="96022" y="553001"/>
                      <a:pt x="63781" y="538632"/>
                      <a:pt x="31890" y="524264"/>
                    </a:cubicBezTo>
                    <a:cubicBezTo>
                      <a:pt x="9462" y="514452"/>
                      <a:pt x="0" y="496579"/>
                      <a:pt x="0" y="469945"/>
                    </a:cubicBezTo>
                    <a:cubicBezTo>
                      <a:pt x="1051" y="318554"/>
                      <a:pt x="701" y="166811"/>
                      <a:pt x="701" y="15420"/>
                    </a:cubicBezTo>
                    <a:cubicBezTo>
                      <a:pt x="701" y="11214"/>
                      <a:pt x="701" y="6658"/>
                      <a:pt x="701" y="0"/>
                    </a:cubicBezTo>
                    <a:close/>
                  </a:path>
                </a:pathLst>
              </a:custGeom>
              <a:grpFill/>
              <a:ln w="3502" cap="flat">
                <a:noFill/>
                <a:prstDash val="solid"/>
                <a:miter/>
              </a:ln>
            </p:spPr>
            <p:txBody>
              <a:bodyPr rtlCol="0" anchor="ctr"/>
              <a:lstStyle/>
              <a:p>
                <a:endParaRPr lang="en-US"/>
              </a:p>
            </p:txBody>
          </p:sp>
          <p:sp>
            <p:nvSpPr>
              <p:cNvPr id="199" name="Freeform: Shape 4"/>
              <p:cNvSpPr/>
              <p:nvPr/>
            </p:nvSpPr>
            <p:spPr>
              <a:xfrm>
                <a:off x="5538194" y="3144451"/>
                <a:ext cx="1156465" cy="606268"/>
              </a:xfrm>
              <a:custGeom>
                <a:avLst/>
                <a:gdLst>
                  <a:gd name="connsiteX0" fmla="*/ 1157875 w 1156465"/>
                  <a:gd name="connsiteY0" fmla="*/ 3154 h 606268"/>
                  <a:gd name="connsiteX1" fmla="*/ 1157875 w 1156465"/>
                  <a:gd name="connsiteY1" fmla="*/ 12616 h 606268"/>
                  <a:gd name="connsiteX2" fmla="*/ 1158226 w 1156465"/>
                  <a:gd name="connsiteY2" fmla="*/ 478706 h 606268"/>
                  <a:gd name="connsiteX3" fmla="*/ 1141404 w 1156465"/>
                  <a:gd name="connsiteY3" fmla="*/ 513751 h 606268"/>
                  <a:gd name="connsiteX4" fmla="*/ 1043981 w 1156465"/>
                  <a:gd name="connsiteY4" fmla="*/ 557556 h 606268"/>
                  <a:gd name="connsiteX5" fmla="*/ 802525 w 1156465"/>
                  <a:gd name="connsiteY5" fmla="*/ 598909 h 606268"/>
                  <a:gd name="connsiteX6" fmla="*/ 525324 w 1156465"/>
                  <a:gd name="connsiteY6" fmla="*/ 608371 h 606268"/>
                  <a:gd name="connsiteX7" fmla="*/ 132827 w 1156465"/>
                  <a:gd name="connsiteY7" fmla="*/ 562112 h 606268"/>
                  <a:gd name="connsiteX8" fmla="*/ 34001 w 1156465"/>
                  <a:gd name="connsiteY8" fmla="*/ 524615 h 606268"/>
                  <a:gd name="connsiteX9" fmla="*/ 8 w 1156465"/>
                  <a:gd name="connsiteY9" fmla="*/ 467843 h 606268"/>
                  <a:gd name="connsiteX10" fmla="*/ 709 w 1156465"/>
                  <a:gd name="connsiteY10" fmla="*/ 14368 h 606268"/>
                  <a:gd name="connsiteX11" fmla="*/ 709 w 1156465"/>
                  <a:gd name="connsiteY11" fmla="*/ 0 h 606268"/>
                  <a:gd name="connsiteX12" fmla="*/ 225694 w 1156465"/>
                  <a:gd name="connsiteY12" fmla="*/ 76046 h 606268"/>
                  <a:gd name="connsiteX13" fmla="*/ 659193 w 1156465"/>
                  <a:gd name="connsiteY13" fmla="*/ 101278 h 606268"/>
                  <a:gd name="connsiteX14" fmla="*/ 1020151 w 1156465"/>
                  <a:gd name="connsiteY14" fmla="*/ 58174 h 606268"/>
                  <a:gd name="connsiteX15" fmla="*/ 1082530 w 1156465"/>
                  <a:gd name="connsiteY15" fmla="*/ 39250 h 606268"/>
                  <a:gd name="connsiteX16" fmla="*/ 1157875 w 1156465"/>
                  <a:gd name="connsiteY16" fmla="*/ 3154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606268">
                    <a:moveTo>
                      <a:pt x="1157875" y="3154"/>
                    </a:moveTo>
                    <a:cubicBezTo>
                      <a:pt x="1157875" y="4906"/>
                      <a:pt x="1157875" y="8761"/>
                      <a:pt x="1157875" y="12616"/>
                    </a:cubicBezTo>
                    <a:cubicBezTo>
                      <a:pt x="1157875" y="167863"/>
                      <a:pt x="1157875" y="323460"/>
                      <a:pt x="1158226" y="478706"/>
                    </a:cubicBezTo>
                    <a:cubicBezTo>
                      <a:pt x="1158226" y="493776"/>
                      <a:pt x="1152619" y="504990"/>
                      <a:pt x="1141404" y="513751"/>
                    </a:cubicBezTo>
                    <a:cubicBezTo>
                      <a:pt x="1112668" y="536530"/>
                      <a:pt x="1078675" y="547393"/>
                      <a:pt x="1043981" y="557556"/>
                    </a:cubicBezTo>
                    <a:cubicBezTo>
                      <a:pt x="965131" y="580335"/>
                      <a:pt x="884178" y="591199"/>
                      <a:pt x="802525" y="598909"/>
                    </a:cubicBezTo>
                    <a:cubicBezTo>
                      <a:pt x="710358" y="607670"/>
                      <a:pt x="617841" y="610473"/>
                      <a:pt x="525324" y="608371"/>
                    </a:cubicBezTo>
                    <a:cubicBezTo>
                      <a:pt x="393206" y="605217"/>
                      <a:pt x="261089" y="596105"/>
                      <a:pt x="132827" y="562112"/>
                    </a:cubicBezTo>
                    <a:cubicBezTo>
                      <a:pt x="98833" y="553351"/>
                      <a:pt x="66242" y="538632"/>
                      <a:pt x="34001" y="524615"/>
                    </a:cubicBezTo>
                    <a:cubicBezTo>
                      <a:pt x="10522" y="514101"/>
                      <a:pt x="-342" y="495878"/>
                      <a:pt x="8" y="467843"/>
                    </a:cubicBezTo>
                    <a:cubicBezTo>
                      <a:pt x="1410" y="316801"/>
                      <a:pt x="709" y="165760"/>
                      <a:pt x="709" y="14368"/>
                    </a:cubicBezTo>
                    <a:cubicBezTo>
                      <a:pt x="709" y="9812"/>
                      <a:pt x="709" y="5257"/>
                      <a:pt x="709" y="0"/>
                    </a:cubicBezTo>
                    <a:cubicBezTo>
                      <a:pt x="69046" y="48712"/>
                      <a:pt x="147545" y="62729"/>
                      <a:pt x="225694" y="76046"/>
                    </a:cubicBezTo>
                    <a:cubicBezTo>
                      <a:pt x="369026" y="100928"/>
                      <a:pt x="514110" y="105484"/>
                      <a:pt x="659193" y="101278"/>
                    </a:cubicBezTo>
                    <a:cubicBezTo>
                      <a:pt x="780797" y="97774"/>
                      <a:pt x="901700" y="87261"/>
                      <a:pt x="1020151" y="58174"/>
                    </a:cubicBezTo>
                    <a:cubicBezTo>
                      <a:pt x="1041177" y="52917"/>
                      <a:pt x="1062554" y="47660"/>
                      <a:pt x="1082530" y="39250"/>
                    </a:cubicBezTo>
                    <a:cubicBezTo>
                      <a:pt x="1107762" y="29087"/>
                      <a:pt x="1132293" y="15770"/>
                      <a:pt x="1157875" y="3154"/>
                    </a:cubicBezTo>
                    <a:close/>
                  </a:path>
                </a:pathLst>
              </a:custGeom>
              <a:grpFill/>
              <a:ln w="3502" cap="flat">
                <a:noFill/>
                <a:prstDash val="solid"/>
                <a:miter/>
              </a:ln>
            </p:spPr>
            <p:txBody>
              <a:bodyPr rtlCol="0" anchor="ctr"/>
              <a:lstStyle/>
              <a:p>
                <a:endParaRPr lang="en-US"/>
              </a:p>
            </p:txBody>
          </p:sp>
          <p:sp>
            <p:nvSpPr>
              <p:cNvPr id="200" name="Freeform: Shape 5"/>
              <p:cNvSpPr/>
              <p:nvPr/>
            </p:nvSpPr>
            <p:spPr>
              <a:xfrm>
                <a:off x="5538187" y="3791020"/>
                <a:ext cx="1156465" cy="606268"/>
              </a:xfrm>
              <a:custGeom>
                <a:avLst/>
                <a:gdLst>
                  <a:gd name="connsiteX0" fmla="*/ 365 w 1156465"/>
                  <a:gd name="connsiteY0" fmla="*/ 0 h 606268"/>
                  <a:gd name="connsiteX1" fmla="*/ 188554 w 1156465"/>
                  <a:gd name="connsiteY1" fmla="*/ 69738 h 606268"/>
                  <a:gd name="connsiteX2" fmla="*/ 443677 w 1156465"/>
                  <a:gd name="connsiteY2" fmla="*/ 98825 h 606268"/>
                  <a:gd name="connsiteX3" fmla="*/ 609787 w 1156465"/>
                  <a:gd name="connsiteY3" fmla="*/ 102680 h 606268"/>
                  <a:gd name="connsiteX4" fmla="*/ 1014199 w 1156465"/>
                  <a:gd name="connsiteY4" fmla="*/ 59575 h 606268"/>
                  <a:gd name="connsiteX5" fmla="*/ 1118982 w 1156465"/>
                  <a:gd name="connsiteY5" fmla="*/ 23480 h 606268"/>
                  <a:gd name="connsiteX6" fmla="*/ 1155779 w 1156465"/>
                  <a:gd name="connsiteY6" fmla="*/ 1402 h 606268"/>
                  <a:gd name="connsiteX7" fmla="*/ 1156480 w 1156465"/>
                  <a:gd name="connsiteY7" fmla="*/ 14719 h 606268"/>
                  <a:gd name="connsiteX8" fmla="*/ 1156830 w 1156465"/>
                  <a:gd name="connsiteY8" fmla="*/ 479407 h 606268"/>
                  <a:gd name="connsiteX9" fmla="*/ 1140359 w 1156465"/>
                  <a:gd name="connsiteY9" fmla="*/ 513400 h 606268"/>
                  <a:gd name="connsiteX10" fmla="*/ 1071322 w 1156465"/>
                  <a:gd name="connsiteY10" fmla="*/ 548445 h 606268"/>
                  <a:gd name="connsiteX11" fmla="*/ 864210 w 1156465"/>
                  <a:gd name="connsiteY11" fmla="*/ 592601 h 606268"/>
                  <a:gd name="connsiteX12" fmla="*/ 523227 w 1156465"/>
                  <a:gd name="connsiteY12" fmla="*/ 608371 h 606268"/>
                  <a:gd name="connsiteX13" fmla="*/ 147902 w 1156465"/>
                  <a:gd name="connsiteY13" fmla="*/ 566668 h 606268"/>
                  <a:gd name="connsiteX14" fmla="*/ 43119 w 1156465"/>
                  <a:gd name="connsiteY14" fmla="*/ 530923 h 606268"/>
                  <a:gd name="connsiteX15" fmla="*/ 18238 w 1156465"/>
                  <a:gd name="connsiteY15" fmla="*/ 515503 h 606268"/>
                  <a:gd name="connsiteX16" fmla="*/ 15 w 1156465"/>
                  <a:gd name="connsiteY16" fmla="*/ 478356 h 606268"/>
                  <a:gd name="connsiteX17" fmla="*/ 365 w 1156465"/>
                  <a:gd name="connsiteY17" fmla="*/ 16120 h 606268"/>
                  <a:gd name="connsiteX18" fmla="*/ 365 w 1156465"/>
                  <a:gd name="connsiteY18" fmla="*/ 0 h 60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6465" h="606268">
                    <a:moveTo>
                      <a:pt x="365" y="0"/>
                    </a:moveTo>
                    <a:cubicBezTo>
                      <a:pt x="57838" y="42404"/>
                      <a:pt x="123020" y="56421"/>
                      <a:pt x="188554" y="69738"/>
                    </a:cubicBezTo>
                    <a:cubicBezTo>
                      <a:pt x="272660" y="86560"/>
                      <a:pt x="357818" y="95671"/>
                      <a:pt x="443677" y="98825"/>
                    </a:cubicBezTo>
                    <a:cubicBezTo>
                      <a:pt x="499047" y="100928"/>
                      <a:pt x="554417" y="103381"/>
                      <a:pt x="609787" y="102680"/>
                    </a:cubicBezTo>
                    <a:cubicBezTo>
                      <a:pt x="745759" y="100227"/>
                      <a:pt x="881381" y="92167"/>
                      <a:pt x="1014199" y="59575"/>
                    </a:cubicBezTo>
                    <a:cubicBezTo>
                      <a:pt x="1049945" y="50814"/>
                      <a:pt x="1084639" y="36797"/>
                      <a:pt x="1118982" y="23480"/>
                    </a:cubicBezTo>
                    <a:cubicBezTo>
                      <a:pt x="1131949" y="18573"/>
                      <a:pt x="1142813" y="9462"/>
                      <a:pt x="1155779" y="1402"/>
                    </a:cubicBezTo>
                    <a:cubicBezTo>
                      <a:pt x="1156129" y="5957"/>
                      <a:pt x="1156480" y="10163"/>
                      <a:pt x="1156480" y="14719"/>
                    </a:cubicBezTo>
                    <a:cubicBezTo>
                      <a:pt x="1156480" y="169615"/>
                      <a:pt x="1156480" y="324511"/>
                      <a:pt x="1156830" y="479407"/>
                    </a:cubicBezTo>
                    <a:cubicBezTo>
                      <a:pt x="1156830" y="494126"/>
                      <a:pt x="1152625" y="506392"/>
                      <a:pt x="1140359" y="513400"/>
                    </a:cubicBezTo>
                    <a:cubicBezTo>
                      <a:pt x="1117931" y="526367"/>
                      <a:pt x="1095503" y="539684"/>
                      <a:pt x="1071322" y="548445"/>
                    </a:cubicBezTo>
                    <a:cubicBezTo>
                      <a:pt x="1004387" y="572625"/>
                      <a:pt x="934649" y="583489"/>
                      <a:pt x="864210" y="592601"/>
                    </a:cubicBezTo>
                    <a:cubicBezTo>
                      <a:pt x="751016" y="606969"/>
                      <a:pt x="637472" y="610473"/>
                      <a:pt x="523227" y="608371"/>
                    </a:cubicBezTo>
                    <a:cubicBezTo>
                      <a:pt x="396717" y="606268"/>
                      <a:pt x="271258" y="596806"/>
                      <a:pt x="147902" y="566668"/>
                    </a:cubicBezTo>
                    <a:cubicBezTo>
                      <a:pt x="112157" y="557907"/>
                      <a:pt x="77813" y="543539"/>
                      <a:pt x="43119" y="530923"/>
                    </a:cubicBezTo>
                    <a:cubicBezTo>
                      <a:pt x="34008" y="527769"/>
                      <a:pt x="25948" y="521461"/>
                      <a:pt x="18238" y="515503"/>
                    </a:cubicBezTo>
                    <a:cubicBezTo>
                      <a:pt x="5622" y="506392"/>
                      <a:pt x="-336" y="494827"/>
                      <a:pt x="15" y="478356"/>
                    </a:cubicBezTo>
                    <a:cubicBezTo>
                      <a:pt x="365" y="324161"/>
                      <a:pt x="365" y="170316"/>
                      <a:pt x="365" y="16120"/>
                    </a:cubicBezTo>
                    <a:cubicBezTo>
                      <a:pt x="365" y="11565"/>
                      <a:pt x="365" y="7009"/>
                      <a:pt x="365" y="0"/>
                    </a:cubicBezTo>
                    <a:close/>
                  </a:path>
                </a:pathLst>
              </a:custGeom>
              <a:grpFill/>
              <a:ln w="3502" cap="flat">
                <a:noFill/>
                <a:prstDash val="solid"/>
                <a:miter/>
              </a:ln>
            </p:spPr>
            <p:txBody>
              <a:bodyPr rtlCol="0" anchor="ctr"/>
              <a:lstStyle/>
              <a:p>
                <a:endParaRPr lang="en-US"/>
              </a:p>
            </p:txBody>
          </p:sp>
          <p:sp>
            <p:nvSpPr>
              <p:cNvPr id="201" name="Freeform: Shape 6"/>
              <p:cNvSpPr/>
              <p:nvPr/>
            </p:nvSpPr>
            <p:spPr>
              <a:xfrm>
                <a:off x="5537539" y="2335977"/>
                <a:ext cx="1156465" cy="245311"/>
              </a:xfrm>
              <a:custGeom>
                <a:avLst/>
                <a:gdLst>
                  <a:gd name="connsiteX0" fmla="*/ 576442 w 1156465"/>
                  <a:gd name="connsiteY0" fmla="*/ 3504 h 245310"/>
                  <a:gd name="connsiteX1" fmla="*/ 913920 w 1156465"/>
                  <a:gd name="connsiteY1" fmla="*/ 26984 h 245310"/>
                  <a:gd name="connsiteX2" fmla="*/ 1101758 w 1156465"/>
                  <a:gd name="connsiteY2" fmla="*/ 75696 h 245310"/>
                  <a:gd name="connsiteX3" fmla="*/ 1147666 w 1156465"/>
                  <a:gd name="connsiteY3" fmla="*/ 105133 h 245310"/>
                  <a:gd name="connsiteX4" fmla="*/ 1147666 w 1156465"/>
                  <a:gd name="connsiteY4" fmla="*/ 147186 h 245310"/>
                  <a:gd name="connsiteX5" fmla="*/ 1100706 w 1156465"/>
                  <a:gd name="connsiteY5" fmla="*/ 176974 h 245310"/>
                  <a:gd name="connsiteX6" fmla="*/ 926536 w 1156465"/>
                  <a:gd name="connsiteY6" fmla="*/ 223233 h 245310"/>
                  <a:gd name="connsiteX7" fmla="*/ 650386 w 1156465"/>
                  <a:gd name="connsiteY7" fmla="*/ 247413 h 245310"/>
                  <a:gd name="connsiteX8" fmla="*/ 230904 w 1156465"/>
                  <a:gd name="connsiteY8" fmla="*/ 223233 h 245310"/>
                  <a:gd name="connsiteX9" fmla="*/ 70401 w 1156465"/>
                  <a:gd name="connsiteY9" fmla="*/ 182231 h 245310"/>
                  <a:gd name="connsiteX10" fmla="*/ 19937 w 1156465"/>
                  <a:gd name="connsiteY10" fmla="*/ 155247 h 245310"/>
                  <a:gd name="connsiteX11" fmla="*/ 19236 w 1156465"/>
                  <a:gd name="connsiteY11" fmla="*/ 98124 h 245310"/>
                  <a:gd name="connsiteX12" fmla="*/ 98437 w 1156465"/>
                  <a:gd name="connsiteY12" fmla="*/ 60276 h 245310"/>
                  <a:gd name="connsiteX13" fmla="*/ 319917 w 1156465"/>
                  <a:gd name="connsiteY13" fmla="*/ 17172 h 245310"/>
                  <a:gd name="connsiteX14" fmla="*/ 576092 w 1156465"/>
                  <a:gd name="connsiteY14" fmla="*/ 0 h 245310"/>
                  <a:gd name="connsiteX15" fmla="*/ 576442 w 1156465"/>
                  <a:gd name="connsiteY15" fmla="*/ 3504 h 24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56465" h="245310">
                    <a:moveTo>
                      <a:pt x="576442" y="3504"/>
                    </a:moveTo>
                    <a:cubicBezTo>
                      <a:pt x="689636" y="3855"/>
                      <a:pt x="802128" y="9812"/>
                      <a:pt x="913920" y="26984"/>
                    </a:cubicBezTo>
                    <a:cubicBezTo>
                      <a:pt x="978401" y="36797"/>
                      <a:pt x="1042182" y="49062"/>
                      <a:pt x="1101758" y="75696"/>
                    </a:cubicBezTo>
                    <a:cubicBezTo>
                      <a:pt x="1118228" y="83055"/>
                      <a:pt x="1133648" y="93569"/>
                      <a:pt x="1147666" y="105133"/>
                    </a:cubicBezTo>
                    <a:cubicBezTo>
                      <a:pt x="1162735" y="117749"/>
                      <a:pt x="1162735" y="134570"/>
                      <a:pt x="1147666" y="147186"/>
                    </a:cubicBezTo>
                    <a:cubicBezTo>
                      <a:pt x="1133648" y="159102"/>
                      <a:pt x="1117528" y="169615"/>
                      <a:pt x="1100706" y="176974"/>
                    </a:cubicBezTo>
                    <a:cubicBezTo>
                      <a:pt x="1044986" y="201856"/>
                      <a:pt x="986111" y="213771"/>
                      <a:pt x="926536" y="223233"/>
                    </a:cubicBezTo>
                    <a:cubicBezTo>
                      <a:pt x="835070" y="237951"/>
                      <a:pt x="742903" y="244960"/>
                      <a:pt x="650386" y="247413"/>
                    </a:cubicBezTo>
                    <a:cubicBezTo>
                      <a:pt x="509858" y="251268"/>
                      <a:pt x="370031" y="244960"/>
                      <a:pt x="230904" y="223233"/>
                    </a:cubicBezTo>
                    <a:cubicBezTo>
                      <a:pt x="176585" y="214472"/>
                      <a:pt x="122267" y="203257"/>
                      <a:pt x="70401" y="182231"/>
                    </a:cubicBezTo>
                    <a:cubicBezTo>
                      <a:pt x="52879" y="175222"/>
                      <a:pt x="35357" y="166110"/>
                      <a:pt x="19937" y="155247"/>
                    </a:cubicBezTo>
                    <a:cubicBezTo>
                      <a:pt x="-5996" y="137024"/>
                      <a:pt x="-7047" y="114946"/>
                      <a:pt x="19236" y="98124"/>
                    </a:cubicBezTo>
                    <a:cubicBezTo>
                      <a:pt x="43767" y="82354"/>
                      <a:pt x="70751" y="69738"/>
                      <a:pt x="98437" y="60276"/>
                    </a:cubicBezTo>
                    <a:cubicBezTo>
                      <a:pt x="170278" y="35745"/>
                      <a:pt x="244922" y="24181"/>
                      <a:pt x="319917" y="17172"/>
                    </a:cubicBezTo>
                    <a:cubicBezTo>
                      <a:pt x="405075" y="9462"/>
                      <a:pt x="490934" y="5607"/>
                      <a:pt x="576092" y="0"/>
                    </a:cubicBezTo>
                    <a:cubicBezTo>
                      <a:pt x="576442" y="1051"/>
                      <a:pt x="576442" y="2103"/>
                      <a:pt x="576442" y="3504"/>
                    </a:cubicBezTo>
                    <a:close/>
                  </a:path>
                </a:pathLst>
              </a:custGeom>
              <a:grpFill/>
              <a:ln w="3502" cap="flat">
                <a:noFill/>
                <a:prstDash val="solid"/>
                <a:miter/>
              </a:ln>
            </p:spPr>
            <p:txBody>
              <a:bodyPr rtlCol="0" anchor="ctr"/>
              <a:lstStyle/>
              <a:p>
                <a:endParaRPr lang="en-US"/>
              </a:p>
            </p:txBody>
          </p:sp>
          <p:sp>
            <p:nvSpPr>
              <p:cNvPr id="202" name="Freeform: Shape 7"/>
              <p:cNvSpPr/>
              <p:nvPr/>
            </p:nvSpPr>
            <p:spPr>
              <a:xfrm>
                <a:off x="5537671" y="3699734"/>
                <a:ext cx="1156465" cy="175222"/>
              </a:xfrm>
              <a:custGeom>
                <a:avLst/>
                <a:gdLst>
                  <a:gd name="connsiteX0" fmla="*/ 574909 w 1156465"/>
                  <a:gd name="connsiteY0" fmla="*/ 177146 h 175221"/>
                  <a:gd name="connsiteX1" fmla="*/ 204490 w 1156465"/>
                  <a:gd name="connsiteY1" fmla="*/ 148409 h 175221"/>
                  <a:gd name="connsiteX2" fmla="*/ 57303 w 1156465"/>
                  <a:gd name="connsiteY2" fmla="*/ 106706 h 175221"/>
                  <a:gd name="connsiteX3" fmla="*/ 13147 w 1156465"/>
                  <a:gd name="connsiteY3" fmla="*/ 79372 h 175221"/>
                  <a:gd name="connsiteX4" fmla="*/ 12096 w 1156465"/>
                  <a:gd name="connsiteY4" fmla="*/ 33463 h 175221"/>
                  <a:gd name="connsiteX5" fmla="*/ 52747 w 1156465"/>
                  <a:gd name="connsiteY5" fmla="*/ 7180 h 175221"/>
                  <a:gd name="connsiteX6" fmla="*/ 63261 w 1156465"/>
                  <a:gd name="connsiteY6" fmla="*/ 7180 h 175221"/>
                  <a:gd name="connsiteX7" fmla="*/ 314529 w 1156465"/>
                  <a:gd name="connsiteY7" fmla="*/ 56593 h 175221"/>
                  <a:gd name="connsiteX8" fmla="*/ 601893 w 1156465"/>
                  <a:gd name="connsiteY8" fmla="*/ 68858 h 175221"/>
                  <a:gd name="connsiteX9" fmla="*/ 981424 w 1156465"/>
                  <a:gd name="connsiteY9" fmla="*/ 30309 h 175221"/>
                  <a:gd name="connsiteX10" fmla="*/ 1079548 w 1156465"/>
                  <a:gd name="connsiteY10" fmla="*/ 1924 h 175221"/>
                  <a:gd name="connsiteX11" fmla="*/ 1090412 w 1156465"/>
                  <a:gd name="connsiteY11" fmla="*/ 522 h 175221"/>
                  <a:gd name="connsiteX12" fmla="*/ 1146833 w 1156465"/>
                  <a:gd name="connsiteY12" fmla="*/ 34515 h 175221"/>
                  <a:gd name="connsiteX13" fmla="*/ 1147184 w 1156465"/>
                  <a:gd name="connsiteY13" fmla="*/ 76568 h 175221"/>
                  <a:gd name="connsiteX14" fmla="*/ 1100224 w 1156465"/>
                  <a:gd name="connsiteY14" fmla="*/ 106356 h 175221"/>
                  <a:gd name="connsiteX15" fmla="*/ 922900 w 1156465"/>
                  <a:gd name="connsiteY15" fmla="*/ 152965 h 175221"/>
                  <a:gd name="connsiteX16" fmla="*/ 644297 w 1156465"/>
                  <a:gd name="connsiteY16" fmla="*/ 176445 h 175221"/>
                  <a:gd name="connsiteX17" fmla="*/ 574909 w 1156465"/>
                  <a:gd name="connsiteY17" fmla="*/ 177146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6465" h="175221">
                    <a:moveTo>
                      <a:pt x="574909" y="177146"/>
                    </a:moveTo>
                    <a:cubicBezTo>
                      <a:pt x="450852" y="178197"/>
                      <a:pt x="327145" y="170837"/>
                      <a:pt x="204490" y="148409"/>
                    </a:cubicBezTo>
                    <a:cubicBezTo>
                      <a:pt x="154026" y="139297"/>
                      <a:pt x="104263" y="128083"/>
                      <a:pt x="57303" y="106706"/>
                    </a:cubicBezTo>
                    <a:cubicBezTo>
                      <a:pt x="41533" y="99697"/>
                      <a:pt x="26464" y="90235"/>
                      <a:pt x="13147" y="79372"/>
                    </a:cubicBezTo>
                    <a:cubicBezTo>
                      <a:pt x="-4025" y="65354"/>
                      <a:pt x="-4375" y="47832"/>
                      <a:pt x="12096" y="33463"/>
                    </a:cubicBezTo>
                    <a:cubicBezTo>
                      <a:pt x="24011" y="22950"/>
                      <a:pt x="38730" y="15591"/>
                      <a:pt x="52747" y="7180"/>
                    </a:cubicBezTo>
                    <a:cubicBezTo>
                      <a:pt x="55551" y="5428"/>
                      <a:pt x="60107" y="6129"/>
                      <a:pt x="63261" y="7180"/>
                    </a:cubicBezTo>
                    <a:cubicBezTo>
                      <a:pt x="144914" y="34515"/>
                      <a:pt x="229371" y="47481"/>
                      <a:pt x="314529" y="56593"/>
                    </a:cubicBezTo>
                    <a:cubicBezTo>
                      <a:pt x="410200" y="66756"/>
                      <a:pt x="505871" y="70610"/>
                      <a:pt x="601893" y="68858"/>
                    </a:cubicBezTo>
                    <a:cubicBezTo>
                      <a:pt x="729455" y="66405"/>
                      <a:pt x="856315" y="58345"/>
                      <a:pt x="981424" y="30309"/>
                    </a:cubicBezTo>
                    <a:cubicBezTo>
                      <a:pt x="1014716" y="22950"/>
                      <a:pt x="1046957" y="11385"/>
                      <a:pt x="1079548" y="1924"/>
                    </a:cubicBezTo>
                    <a:cubicBezTo>
                      <a:pt x="1083053" y="872"/>
                      <a:pt x="1087959" y="-880"/>
                      <a:pt x="1090412" y="522"/>
                    </a:cubicBezTo>
                    <a:cubicBezTo>
                      <a:pt x="1109686" y="11385"/>
                      <a:pt x="1129662" y="21198"/>
                      <a:pt x="1146833" y="34515"/>
                    </a:cubicBezTo>
                    <a:cubicBezTo>
                      <a:pt x="1162253" y="46430"/>
                      <a:pt x="1161903" y="63952"/>
                      <a:pt x="1147184" y="76568"/>
                    </a:cubicBezTo>
                    <a:cubicBezTo>
                      <a:pt x="1133166" y="88483"/>
                      <a:pt x="1117046" y="98996"/>
                      <a:pt x="1100224" y="106356"/>
                    </a:cubicBezTo>
                    <a:cubicBezTo>
                      <a:pt x="1043803" y="131588"/>
                      <a:pt x="983526" y="143152"/>
                      <a:pt x="922900" y="152965"/>
                    </a:cubicBezTo>
                    <a:cubicBezTo>
                      <a:pt x="830733" y="167683"/>
                      <a:pt x="737515" y="175393"/>
                      <a:pt x="644297" y="176445"/>
                    </a:cubicBezTo>
                    <a:cubicBezTo>
                      <a:pt x="621168" y="177146"/>
                      <a:pt x="598038" y="177146"/>
                      <a:pt x="574909" y="177146"/>
                    </a:cubicBezTo>
                    <a:close/>
                  </a:path>
                </a:pathLst>
              </a:custGeom>
              <a:grpFill/>
              <a:ln w="3502" cap="flat">
                <a:noFill/>
                <a:prstDash val="solid"/>
                <a:miter/>
              </a:ln>
            </p:spPr>
            <p:txBody>
              <a:bodyPr rtlCol="0" anchor="ctr"/>
              <a:lstStyle/>
              <a:p>
                <a:endParaRPr lang="en-US"/>
              </a:p>
            </p:txBody>
          </p:sp>
          <p:sp>
            <p:nvSpPr>
              <p:cNvPr id="203" name="Freeform: Shape 8"/>
              <p:cNvSpPr/>
              <p:nvPr/>
            </p:nvSpPr>
            <p:spPr>
              <a:xfrm>
                <a:off x="5537669" y="3055216"/>
                <a:ext cx="1156465" cy="175222"/>
              </a:xfrm>
              <a:custGeom>
                <a:avLst/>
                <a:gdLst>
                  <a:gd name="connsiteX0" fmla="*/ 587526 w 1156465"/>
                  <a:gd name="connsiteY0" fmla="*/ 175794 h 175221"/>
                  <a:gd name="connsiteX1" fmla="*/ 226919 w 1156465"/>
                  <a:gd name="connsiteY1" fmla="*/ 149862 h 175221"/>
                  <a:gd name="connsiteX2" fmla="*/ 42235 w 1156465"/>
                  <a:gd name="connsiteY2" fmla="*/ 96944 h 175221"/>
                  <a:gd name="connsiteX3" fmla="*/ 10345 w 1156465"/>
                  <a:gd name="connsiteY3" fmla="*/ 73815 h 175221"/>
                  <a:gd name="connsiteX4" fmla="*/ 9644 w 1156465"/>
                  <a:gd name="connsiteY4" fmla="*/ 34566 h 175221"/>
                  <a:gd name="connsiteX5" fmla="*/ 54851 w 1156465"/>
                  <a:gd name="connsiteY5" fmla="*/ 4427 h 175221"/>
                  <a:gd name="connsiteX6" fmla="*/ 65715 w 1156465"/>
                  <a:gd name="connsiteY6" fmla="*/ 5128 h 175221"/>
                  <a:gd name="connsiteX7" fmla="*/ 304368 w 1156465"/>
                  <a:gd name="connsiteY7" fmla="*/ 53489 h 175221"/>
                  <a:gd name="connsiteX8" fmla="*/ 608202 w 1156465"/>
                  <a:gd name="connsiteY8" fmla="*/ 67157 h 175221"/>
                  <a:gd name="connsiteX9" fmla="*/ 1000349 w 1156465"/>
                  <a:gd name="connsiteY9" fmla="*/ 25103 h 175221"/>
                  <a:gd name="connsiteX10" fmla="*/ 1079900 w 1156465"/>
                  <a:gd name="connsiteY10" fmla="*/ 1273 h 175221"/>
                  <a:gd name="connsiteX11" fmla="*/ 1096371 w 1156465"/>
                  <a:gd name="connsiteY11" fmla="*/ 1624 h 175221"/>
                  <a:gd name="connsiteX12" fmla="*/ 1141578 w 1156465"/>
                  <a:gd name="connsiteY12" fmla="*/ 27557 h 175221"/>
                  <a:gd name="connsiteX13" fmla="*/ 1141578 w 1156465"/>
                  <a:gd name="connsiteY13" fmla="*/ 81525 h 175221"/>
                  <a:gd name="connsiteX14" fmla="*/ 1045556 w 1156465"/>
                  <a:gd name="connsiteY14" fmla="*/ 125330 h 175221"/>
                  <a:gd name="connsiteX15" fmla="*/ 842299 w 1156465"/>
                  <a:gd name="connsiteY15" fmla="*/ 163178 h 175221"/>
                  <a:gd name="connsiteX16" fmla="*/ 587526 w 1156465"/>
                  <a:gd name="connsiteY16" fmla="*/ 175794 h 17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56465" h="175221">
                    <a:moveTo>
                      <a:pt x="587526" y="175794"/>
                    </a:moveTo>
                    <a:cubicBezTo>
                      <a:pt x="461366" y="176495"/>
                      <a:pt x="343617" y="169486"/>
                      <a:pt x="226919" y="149862"/>
                    </a:cubicBezTo>
                    <a:cubicBezTo>
                      <a:pt x="163489" y="139348"/>
                      <a:pt x="100059" y="126732"/>
                      <a:pt x="42235" y="96944"/>
                    </a:cubicBezTo>
                    <a:cubicBezTo>
                      <a:pt x="30671" y="90987"/>
                      <a:pt x="19807" y="82927"/>
                      <a:pt x="10345" y="73815"/>
                    </a:cubicBezTo>
                    <a:cubicBezTo>
                      <a:pt x="-2972" y="61199"/>
                      <a:pt x="-3673" y="46831"/>
                      <a:pt x="9644" y="34566"/>
                    </a:cubicBezTo>
                    <a:cubicBezTo>
                      <a:pt x="22961" y="22650"/>
                      <a:pt x="39432" y="13889"/>
                      <a:pt x="54851" y="4427"/>
                    </a:cubicBezTo>
                    <a:cubicBezTo>
                      <a:pt x="57305" y="3026"/>
                      <a:pt x="62211" y="3726"/>
                      <a:pt x="65715" y="5128"/>
                    </a:cubicBezTo>
                    <a:cubicBezTo>
                      <a:pt x="143163" y="32112"/>
                      <a:pt x="223415" y="44378"/>
                      <a:pt x="304368" y="53489"/>
                    </a:cubicBezTo>
                    <a:cubicBezTo>
                      <a:pt x="405295" y="65054"/>
                      <a:pt x="506924" y="68909"/>
                      <a:pt x="608202" y="67157"/>
                    </a:cubicBezTo>
                    <a:cubicBezTo>
                      <a:pt x="739969" y="65054"/>
                      <a:pt x="871386" y="55592"/>
                      <a:pt x="1000349" y="25103"/>
                    </a:cubicBezTo>
                    <a:cubicBezTo>
                      <a:pt x="1027333" y="18796"/>
                      <a:pt x="1053266" y="8983"/>
                      <a:pt x="1079900" y="1273"/>
                    </a:cubicBezTo>
                    <a:cubicBezTo>
                      <a:pt x="1085157" y="-128"/>
                      <a:pt x="1091815" y="-829"/>
                      <a:pt x="1096371" y="1624"/>
                    </a:cubicBezTo>
                    <a:cubicBezTo>
                      <a:pt x="1111791" y="9334"/>
                      <a:pt x="1127911" y="17043"/>
                      <a:pt x="1141578" y="27557"/>
                    </a:cubicBezTo>
                    <a:cubicBezTo>
                      <a:pt x="1164007" y="44378"/>
                      <a:pt x="1163656" y="63652"/>
                      <a:pt x="1141578" y="81525"/>
                    </a:cubicBezTo>
                    <a:cubicBezTo>
                      <a:pt x="1113192" y="104304"/>
                      <a:pt x="1079550" y="115168"/>
                      <a:pt x="1045556" y="125330"/>
                    </a:cubicBezTo>
                    <a:cubicBezTo>
                      <a:pt x="978972" y="144955"/>
                      <a:pt x="910986" y="155469"/>
                      <a:pt x="842299" y="163178"/>
                    </a:cubicBezTo>
                    <a:cubicBezTo>
                      <a:pt x="755389" y="171940"/>
                      <a:pt x="667778" y="176846"/>
                      <a:pt x="587526" y="175794"/>
                    </a:cubicBezTo>
                    <a:close/>
                  </a:path>
                </a:pathLst>
              </a:custGeom>
              <a:grpFill/>
              <a:ln w="3502" cap="flat">
                <a:noFill/>
                <a:prstDash val="solid"/>
                <a:miter/>
              </a:ln>
            </p:spPr>
            <p:txBody>
              <a:bodyPr rtlCol="0" anchor="ctr"/>
              <a:lstStyle/>
              <a:p>
                <a:endParaRPr lang="en-US"/>
              </a:p>
            </p:txBody>
          </p:sp>
        </p:grpSp>
        <p:grpSp>
          <p:nvGrpSpPr>
            <p:cNvPr id="14" name="그룹 13"/>
            <p:cNvGrpSpPr/>
            <p:nvPr/>
          </p:nvGrpSpPr>
          <p:grpSpPr>
            <a:xfrm flipV="1">
              <a:off x="4432813" y="3299472"/>
              <a:ext cx="527928" cy="58693"/>
              <a:chOff x="3058239" y="2911633"/>
              <a:chExt cx="1213216" cy="134881"/>
            </a:xfrm>
            <a:solidFill>
              <a:schemeClr val="bg1"/>
            </a:solidFill>
          </p:grpSpPr>
          <p:sp>
            <p:nvSpPr>
              <p:cNvPr id="13" name="사각형: 둥근 모서리 12"/>
              <p:cNvSpPr/>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4" name="사각형: 둥근 모서리 203"/>
              <p:cNvSpPr/>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5" name="사각형: 둥근 모서리 204"/>
              <p:cNvSpPr/>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06" name="그룹 205"/>
            <p:cNvGrpSpPr/>
            <p:nvPr/>
          </p:nvGrpSpPr>
          <p:grpSpPr>
            <a:xfrm flipV="1">
              <a:off x="4432813" y="3755468"/>
              <a:ext cx="527928" cy="58693"/>
              <a:chOff x="3058239" y="2911633"/>
              <a:chExt cx="1213216" cy="134881"/>
            </a:xfrm>
            <a:solidFill>
              <a:schemeClr val="bg1"/>
            </a:solidFill>
          </p:grpSpPr>
          <p:sp>
            <p:nvSpPr>
              <p:cNvPr id="207" name="사각형: 둥근 모서리 206"/>
              <p:cNvSpPr/>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8" name="사각형: 둥근 모서리 207"/>
              <p:cNvSpPr/>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9" name="사각형: 둥근 모서리 208"/>
              <p:cNvSpPr/>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10" name="그룹 209"/>
            <p:cNvGrpSpPr/>
            <p:nvPr/>
          </p:nvGrpSpPr>
          <p:grpSpPr>
            <a:xfrm flipV="1">
              <a:off x="4432813" y="4211464"/>
              <a:ext cx="527928" cy="58693"/>
              <a:chOff x="3058239" y="2911633"/>
              <a:chExt cx="1213216" cy="134881"/>
            </a:xfrm>
            <a:solidFill>
              <a:schemeClr val="bg1"/>
            </a:solidFill>
          </p:grpSpPr>
          <p:sp>
            <p:nvSpPr>
              <p:cNvPr id="211" name="사각형: 둥근 모서리 210"/>
              <p:cNvSpPr/>
              <p:nvPr/>
            </p:nvSpPr>
            <p:spPr>
              <a:xfrm>
                <a:off x="3058239" y="2911633"/>
                <a:ext cx="710482"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2" name="사각형: 둥근 모서리 211"/>
              <p:cNvSpPr/>
              <p:nvPr/>
            </p:nvSpPr>
            <p:spPr>
              <a:xfrm>
                <a:off x="3804088"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3" name="사각형: 둥근 모서리 212"/>
              <p:cNvSpPr/>
              <p:nvPr/>
            </p:nvSpPr>
            <p:spPr>
              <a:xfrm>
                <a:off x="4055455" y="2911633"/>
                <a:ext cx="216000" cy="13488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grpSp>
        <p:nvGrpSpPr>
          <p:cNvPr id="214" name="Group 26"/>
          <p:cNvGrpSpPr/>
          <p:nvPr/>
        </p:nvGrpSpPr>
        <p:grpSpPr>
          <a:xfrm>
            <a:off x="1478466" y="2469941"/>
            <a:ext cx="1959619" cy="1180979"/>
            <a:chOff x="3767143" y="2846931"/>
            <a:chExt cx="1053838" cy="635103"/>
          </a:xfrm>
        </p:grpSpPr>
        <p:sp>
          <p:nvSpPr>
            <p:cNvPr id="215" name="Freeform: Shape 27"/>
            <p:cNvSpPr/>
            <p:nvPr/>
          </p:nvSpPr>
          <p:spPr>
            <a:xfrm>
              <a:off x="3813737" y="2889799"/>
              <a:ext cx="967795" cy="543968"/>
            </a:xfrm>
            <a:custGeom>
              <a:avLst/>
              <a:gdLst>
                <a:gd name="connsiteX0" fmla="*/ 0 w 967795"/>
                <a:gd name="connsiteY0" fmla="*/ 543968 h 543968"/>
                <a:gd name="connsiteX1" fmla="*/ 240280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1" fmla="*/ 0 w 967795"/>
                <a:gd name="connsiteY0-2" fmla="*/ 543968 h 543968"/>
                <a:gd name="connsiteX1-3" fmla="*/ 230044 w 967795"/>
                <a:gd name="connsiteY1-4" fmla="*/ 233606 h 543968"/>
                <a:gd name="connsiteX2-5" fmla="*/ 490572 w 967795"/>
                <a:gd name="connsiteY2-6" fmla="*/ 423828 h 543968"/>
                <a:gd name="connsiteX3-7" fmla="*/ 724178 w 967795"/>
                <a:gd name="connsiteY3-8" fmla="*/ 280327 h 543968"/>
                <a:gd name="connsiteX4-9" fmla="*/ 967795 w 967795"/>
                <a:gd name="connsiteY4-10" fmla="*/ 0 h 543968"/>
                <a:gd name="connsiteX0-11" fmla="*/ 0 w 967795"/>
                <a:gd name="connsiteY0-12" fmla="*/ 543968 h 543968"/>
                <a:gd name="connsiteX1-13" fmla="*/ 230044 w 967795"/>
                <a:gd name="connsiteY1-14" fmla="*/ 233606 h 543968"/>
                <a:gd name="connsiteX2-15" fmla="*/ 480336 w 967795"/>
                <a:gd name="connsiteY2-16" fmla="*/ 430652 h 543968"/>
                <a:gd name="connsiteX3-17" fmla="*/ 724178 w 967795"/>
                <a:gd name="connsiteY3-18" fmla="*/ 280327 h 543968"/>
                <a:gd name="connsiteX4-19" fmla="*/ 967795 w 967795"/>
                <a:gd name="connsiteY4-20" fmla="*/ 0 h 54396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67795" h="543968">
                  <a:moveTo>
                    <a:pt x="0" y="543968"/>
                  </a:moveTo>
                  <a:lnTo>
                    <a:pt x="230044" y="233606"/>
                  </a:lnTo>
                  <a:lnTo>
                    <a:pt x="480336" y="430652"/>
                  </a:lnTo>
                  <a:lnTo>
                    <a:pt x="724178" y="280327"/>
                  </a:lnTo>
                  <a:lnTo>
                    <a:pt x="967795" y="0"/>
                  </a:lnTo>
                </a:path>
              </a:pathLst>
            </a:cu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Oval 28"/>
            <p:cNvSpPr/>
            <p:nvPr/>
          </p:nvSpPr>
          <p:spPr>
            <a:xfrm>
              <a:off x="3767143" y="3389488"/>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Oval 29"/>
            <p:cNvSpPr/>
            <p:nvPr/>
          </p:nvSpPr>
          <p:spPr>
            <a:xfrm>
              <a:off x="4000642" y="3081351"/>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30"/>
            <p:cNvSpPr/>
            <p:nvPr/>
          </p:nvSpPr>
          <p:spPr>
            <a:xfrm>
              <a:off x="4247789" y="3267775"/>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31"/>
            <p:cNvSpPr/>
            <p:nvPr/>
          </p:nvSpPr>
          <p:spPr>
            <a:xfrm>
              <a:off x="4488112" y="3127624"/>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Oval 32"/>
            <p:cNvSpPr/>
            <p:nvPr/>
          </p:nvSpPr>
          <p:spPr>
            <a:xfrm>
              <a:off x="4728435" y="2846931"/>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1" name="Group 26"/>
          <p:cNvGrpSpPr/>
          <p:nvPr/>
        </p:nvGrpSpPr>
        <p:grpSpPr>
          <a:xfrm>
            <a:off x="1607414" y="3131011"/>
            <a:ext cx="1914233" cy="1051822"/>
            <a:chOff x="3767143" y="2916389"/>
            <a:chExt cx="1029430" cy="565645"/>
          </a:xfrm>
        </p:grpSpPr>
        <p:sp>
          <p:nvSpPr>
            <p:cNvPr id="222" name="Freeform: Shape 27"/>
            <p:cNvSpPr/>
            <p:nvPr/>
          </p:nvSpPr>
          <p:spPr>
            <a:xfrm>
              <a:off x="3813737" y="2969274"/>
              <a:ext cx="942959" cy="464494"/>
            </a:xfrm>
            <a:custGeom>
              <a:avLst/>
              <a:gdLst>
                <a:gd name="connsiteX0" fmla="*/ 0 w 967795"/>
                <a:gd name="connsiteY0" fmla="*/ 543968 h 543968"/>
                <a:gd name="connsiteX1" fmla="*/ 240280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1" fmla="*/ 0 w 967795"/>
                <a:gd name="connsiteY0-2" fmla="*/ 543968 h 543968"/>
                <a:gd name="connsiteX1-3" fmla="*/ 230044 w 967795"/>
                <a:gd name="connsiteY1-4" fmla="*/ 233606 h 543968"/>
                <a:gd name="connsiteX2-5" fmla="*/ 490572 w 967795"/>
                <a:gd name="connsiteY2-6" fmla="*/ 423828 h 543968"/>
                <a:gd name="connsiteX3-7" fmla="*/ 724178 w 967795"/>
                <a:gd name="connsiteY3-8" fmla="*/ 280327 h 543968"/>
                <a:gd name="connsiteX4-9" fmla="*/ 967795 w 967795"/>
                <a:gd name="connsiteY4-10" fmla="*/ 0 h 543968"/>
                <a:gd name="connsiteX0-11" fmla="*/ 0 w 967795"/>
                <a:gd name="connsiteY0-12" fmla="*/ 543968 h 543968"/>
                <a:gd name="connsiteX1-13" fmla="*/ 230044 w 967795"/>
                <a:gd name="connsiteY1-14" fmla="*/ 233606 h 543968"/>
                <a:gd name="connsiteX2-15" fmla="*/ 480336 w 967795"/>
                <a:gd name="connsiteY2-16" fmla="*/ 430652 h 543968"/>
                <a:gd name="connsiteX3-17" fmla="*/ 724178 w 967795"/>
                <a:gd name="connsiteY3-18" fmla="*/ 280327 h 543968"/>
                <a:gd name="connsiteX4-19" fmla="*/ 967795 w 967795"/>
                <a:gd name="connsiteY4-20" fmla="*/ 0 h 543968"/>
                <a:gd name="connsiteX0-21" fmla="*/ 0 w 967795"/>
                <a:gd name="connsiteY0-22" fmla="*/ 543968 h 543968"/>
                <a:gd name="connsiteX1-23" fmla="*/ 195274 w 967795"/>
                <a:gd name="connsiteY1-24" fmla="*/ 327981 h 543968"/>
                <a:gd name="connsiteX2-25" fmla="*/ 480336 w 967795"/>
                <a:gd name="connsiteY2-26" fmla="*/ 430652 h 543968"/>
                <a:gd name="connsiteX3-27" fmla="*/ 724178 w 967795"/>
                <a:gd name="connsiteY3-28" fmla="*/ 280327 h 543968"/>
                <a:gd name="connsiteX4-29" fmla="*/ 967795 w 967795"/>
                <a:gd name="connsiteY4-30" fmla="*/ 0 h 543968"/>
                <a:gd name="connsiteX0-31" fmla="*/ 0 w 967795"/>
                <a:gd name="connsiteY0-32" fmla="*/ 543968 h 543968"/>
                <a:gd name="connsiteX1-33" fmla="*/ 195274 w 967795"/>
                <a:gd name="connsiteY1-34" fmla="*/ 327981 h 543968"/>
                <a:gd name="connsiteX2-35" fmla="*/ 480336 w 967795"/>
                <a:gd name="connsiteY2-36" fmla="*/ 341244 h 543968"/>
                <a:gd name="connsiteX3-37" fmla="*/ 724178 w 967795"/>
                <a:gd name="connsiteY3-38" fmla="*/ 280327 h 543968"/>
                <a:gd name="connsiteX4-39" fmla="*/ 967795 w 967795"/>
                <a:gd name="connsiteY4-40" fmla="*/ 0 h 543968"/>
                <a:gd name="connsiteX0-41" fmla="*/ 0 w 967795"/>
                <a:gd name="connsiteY0-42" fmla="*/ 543968 h 543968"/>
                <a:gd name="connsiteX1-43" fmla="*/ 195274 w 967795"/>
                <a:gd name="connsiteY1-44" fmla="*/ 327981 h 543968"/>
                <a:gd name="connsiteX2-45" fmla="*/ 480336 w 967795"/>
                <a:gd name="connsiteY2-46" fmla="*/ 341244 h 543968"/>
                <a:gd name="connsiteX3-47" fmla="*/ 704310 w 967795"/>
                <a:gd name="connsiteY3-48" fmla="*/ 230656 h 543968"/>
                <a:gd name="connsiteX4-49" fmla="*/ 967795 w 967795"/>
                <a:gd name="connsiteY4-50" fmla="*/ 0 h 543968"/>
                <a:gd name="connsiteX0-51" fmla="*/ 0 w 942959"/>
                <a:gd name="connsiteY0-52" fmla="*/ 464494 h 464494"/>
                <a:gd name="connsiteX1-53" fmla="*/ 195274 w 942959"/>
                <a:gd name="connsiteY1-54" fmla="*/ 248507 h 464494"/>
                <a:gd name="connsiteX2-55" fmla="*/ 480336 w 942959"/>
                <a:gd name="connsiteY2-56" fmla="*/ 261770 h 464494"/>
                <a:gd name="connsiteX3-57" fmla="*/ 704310 w 942959"/>
                <a:gd name="connsiteY3-58" fmla="*/ 151182 h 464494"/>
                <a:gd name="connsiteX4-59" fmla="*/ 942959 w 942959"/>
                <a:gd name="connsiteY4-60" fmla="*/ 0 h 46449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2959" h="464494">
                  <a:moveTo>
                    <a:pt x="0" y="464494"/>
                  </a:moveTo>
                  <a:lnTo>
                    <a:pt x="195274" y="248507"/>
                  </a:lnTo>
                  <a:lnTo>
                    <a:pt x="480336" y="261770"/>
                  </a:lnTo>
                  <a:lnTo>
                    <a:pt x="704310" y="151182"/>
                  </a:lnTo>
                  <a:lnTo>
                    <a:pt x="942959" y="0"/>
                  </a:lnTo>
                </a:path>
              </a:pathLst>
            </a:cu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3" name="Oval 28"/>
            <p:cNvSpPr/>
            <p:nvPr/>
          </p:nvSpPr>
          <p:spPr>
            <a:xfrm>
              <a:off x="3767143" y="3389488"/>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Oval 29"/>
            <p:cNvSpPr/>
            <p:nvPr/>
          </p:nvSpPr>
          <p:spPr>
            <a:xfrm>
              <a:off x="3955029" y="3180022"/>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Oval 30"/>
            <p:cNvSpPr/>
            <p:nvPr/>
          </p:nvSpPr>
          <p:spPr>
            <a:xfrm>
              <a:off x="4238282" y="3178466"/>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Oval 31"/>
            <p:cNvSpPr/>
            <p:nvPr/>
          </p:nvSpPr>
          <p:spPr>
            <a:xfrm>
              <a:off x="4458316" y="3064666"/>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32"/>
            <p:cNvSpPr/>
            <p:nvPr/>
          </p:nvSpPr>
          <p:spPr>
            <a:xfrm>
              <a:off x="4704027" y="2916389"/>
              <a:ext cx="92546" cy="92546"/>
            </a:xfrm>
            <a:prstGeom prst="ellipse">
              <a:avLst/>
            </a:prstGeom>
            <a:solidFill>
              <a:schemeClr val="accent2"/>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22"/>
          <p:cNvSpPr/>
          <p:nvPr>
            <p:custDataLst>
              <p:tags r:id="rId1"/>
            </p:custDataLst>
          </p:nvPr>
        </p:nvSpPr>
        <p:spPr>
          <a:xfrm rot="19800000">
            <a:off x="4553733" y="5538717"/>
            <a:ext cx="298273" cy="298221"/>
          </a:xfrm>
          <a:custGeom>
            <a:avLst/>
            <a:gdLst/>
            <a:ahLst/>
            <a:cxnLst/>
            <a:rect l="l" t="t" r="r" b="b"/>
            <a:pathLst>
              <a:path w="3948369" h="3947711">
                <a:moveTo>
                  <a:pt x="1024184" y="1327019"/>
                </a:moveTo>
                <a:cubicBezTo>
                  <a:pt x="953964" y="1286477"/>
                  <a:pt x="864174" y="1310536"/>
                  <a:pt x="823632" y="1380756"/>
                </a:cubicBezTo>
                <a:cubicBezTo>
                  <a:pt x="783091" y="1450976"/>
                  <a:pt x="807150" y="1540767"/>
                  <a:pt x="877370" y="1581308"/>
                </a:cubicBezTo>
                <a:cubicBezTo>
                  <a:pt x="947590" y="1621850"/>
                  <a:pt x="1037380" y="1597790"/>
                  <a:pt x="1077922" y="1527570"/>
                </a:cubicBezTo>
                <a:cubicBezTo>
                  <a:pt x="1118463" y="1457350"/>
                  <a:pt x="1094404" y="1367560"/>
                  <a:pt x="1024184" y="1327019"/>
                </a:cubicBezTo>
                <a:close/>
                <a:moveTo>
                  <a:pt x="3610643" y="2228121"/>
                </a:moveTo>
                <a:cubicBezTo>
                  <a:pt x="3600833" y="2220477"/>
                  <a:pt x="3589363" y="2214630"/>
                  <a:pt x="3576595" y="2211209"/>
                </a:cubicBezTo>
                <a:cubicBezTo>
                  <a:pt x="3525522" y="2197524"/>
                  <a:pt x="3473024" y="2227833"/>
                  <a:pt x="3459339" y="2278906"/>
                </a:cubicBezTo>
                <a:cubicBezTo>
                  <a:pt x="3445654" y="2329979"/>
                  <a:pt x="3475964" y="2382476"/>
                  <a:pt x="3527037" y="2396161"/>
                </a:cubicBezTo>
                <a:cubicBezTo>
                  <a:pt x="3578110" y="2409846"/>
                  <a:pt x="3630607" y="2379537"/>
                  <a:pt x="3644292" y="2328464"/>
                </a:cubicBezTo>
                <a:cubicBezTo>
                  <a:pt x="3654556" y="2290159"/>
                  <a:pt x="3640073" y="2251053"/>
                  <a:pt x="3610643" y="2228121"/>
                </a:cubicBezTo>
                <a:close/>
                <a:moveTo>
                  <a:pt x="3948369" y="2177025"/>
                </a:moveTo>
                <a:lnTo>
                  <a:pt x="3902391" y="2247588"/>
                </a:lnTo>
                <a:cubicBezTo>
                  <a:pt x="3840166" y="2207044"/>
                  <a:pt x="3769677" y="2184131"/>
                  <a:pt x="3697935" y="2180296"/>
                </a:cubicBezTo>
                <a:cubicBezTo>
                  <a:pt x="3737123" y="2226403"/>
                  <a:pt x="3753617" y="2290363"/>
                  <a:pt x="3736768" y="2353243"/>
                </a:cubicBezTo>
                <a:cubicBezTo>
                  <a:pt x="3709398" y="2455390"/>
                  <a:pt x="3604404" y="2516008"/>
                  <a:pt x="3502258" y="2488638"/>
                </a:cubicBezTo>
                <a:cubicBezTo>
                  <a:pt x="3400111" y="2461268"/>
                  <a:pt x="3339493" y="2356274"/>
                  <a:pt x="3366863" y="2254127"/>
                </a:cubicBezTo>
                <a:cubicBezTo>
                  <a:pt x="3381032" y="2201247"/>
                  <a:pt x="3416004" y="2159497"/>
                  <a:pt x="3460818" y="2135698"/>
                </a:cubicBezTo>
                <a:cubicBezTo>
                  <a:pt x="3436032" y="2129730"/>
                  <a:pt x="3409996" y="2129302"/>
                  <a:pt x="3383900" y="2133133"/>
                </a:cubicBezTo>
                <a:cubicBezTo>
                  <a:pt x="3331988" y="2140756"/>
                  <a:pt x="3285146" y="2164460"/>
                  <a:pt x="3249703" y="2200200"/>
                </a:cubicBezTo>
                <a:cubicBezTo>
                  <a:pt x="3299772" y="2410806"/>
                  <a:pt x="3262997" y="2663063"/>
                  <a:pt x="3111944" y="2983361"/>
                </a:cubicBezTo>
                <a:cubicBezTo>
                  <a:pt x="2900481" y="3337269"/>
                  <a:pt x="2604169" y="3479398"/>
                  <a:pt x="2264290" y="3473876"/>
                </a:cubicBezTo>
                <a:lnTo>
                  <a:pt x="1854414" y="3947711"/>
                </a:lnTo>
                <a:lnTo>
                  <a:pt x="1615515" y="3809782"/>
                </a:lnTo>
                <a:lnTo>
                  <a:pt x="1764774" y="3379707"/>
                </a:lnTo>
                <a:cubicBezTo>
                  <a:pt x="1587770" y="3319643"/>
                  <a:pt x="1405350" y="3232972"/>
                  <a:pt x="1221865" y="3127037"/>
                </a:cubicBezTo>
                <a:cubicBezTo>
                  <a:pt x="1120271" y="3068382"/>
                  <a:pt x="1025311" y="3004264"/>
                  <a:pt x="938291" y="2935309"/>
                </a:cubicBezTo>
                <a:lnTo>
                  <a:pt x="509476" y="3157353"/>
                </a:lnTo>
                <a:lnTo>
                  <a:pt x="247593" y="2999226"/>
                </a:lnTo>
                <a:lnTo>
                  <a:pt x="599626" y="2603610"/>
                </a:lnTo>
                <a:cubicBezTo>
                  <a:pt x="384783" y="2338553"/>
                  <a:pt x="289709" y="2193107"/>
                  <a:pt x="174176" y="1843897"/>
                </a:cubicBezTo>
                <a:lnTo>
                  <a:pt x="0" y="1381252"/>
                </a:lnTo>
                <a:lnTo>
                  <a:pt x="107522" y="1111013"/>
                </a:lnTo>
                <a:cubicBezTo>
                  <a:pt x="159316" y="1021302"/>
                  <a:pt x="259400" y="1099908"/>
                  <a:pt x="349113" y="1151702"/>
                </a:cubicBezTo>
                <a:lnTo>
                  <a:pt x="486246" y="1217020"/>
                </a:lnTo>
                <a:cubicBezTo>
                  <a:pt x="628225" y="1148493"/>
                  <a:pt x="768311" y="1094036"/>
                  <a:pt x="908721" y="1057007"/>
                </a:cubicBezTo>
                <a:cubicBezTo>
                  <a:pt x="1011476" y="947354"/>
                  <a:pt x="1021990" y="857768"/>
                  <a:pt x="976491" y="611195"/>
                </a:cubicBezTo>
                <a:cubicBezTo>
                  <a:pt x="1335325" y="817429"/>
                  <a:pt x="1326102" y="899150"/>
                  <a:pt x="1389221" y="1007976"/>
                </a:cubicBezTo>
                <a:cubicBezTo>
                  <a:pt x="1615807" y="1002289"/>
                  <a:pt x="1836555" y="1044211"/>
                  <a:pt x="2066828" y="1133629"/>
                </a:cubicBezTo>
                <a:cubicBezTo>
                  <a:pt x="2047082" y="1203277"/>
                  <a:pt x="2048342" y="1275855"/>
                  <a:pt x="2067080" y="1343672"/>
                </a:cubicBezTo>
                <a:cubicBezTo>
                  <a:pt x="2009772" y="1325329"/>
                  <a:pt x="1950048" y="1312156"/>
                  <a:pt x="1888409" y="1302802"/>
                </a:cubicBezTo>
                <a:lnTo>
                  <a:pt x="1831983" y="1466454"/>
                </a:lnTo>
                <a:cubicBezTo>
                  <a:pt x="2171713" y="1545279"/>
                  <a:pt x="2334158" y="1639067"/>
                  <a:pt x="2533793" y="1871644"/>
                </a:cubicBezTo>
                <a:lnTo>
                  <a:pt x="2655130" y="1752801"/>
                </a:lnTo>
                <a:cubicBezTo>
                  <a:pt x="2623271" y="1710443"/>
                  <a:pt x="2589631" y="1671169"/>
                  <a:pt x="2553401" y="1635762"/>
                </a:cubicBezTo>
                <a:cubicBezTo>
                  <a:pt x="2626342" y="1620812"/>
                  <a:pt x="2694472" y="1585039"/>
                  <a:pt x="2748239" y="1530606"/>
                </a:cubicBezTo>
                <a:cubicBezTo>
                  <a:pt x="2959801" y="1699876"/>
                  <a:pt x="3152007" y="1908367"/>
                  <a:pt x="3223775" y="2111154"/>
                </a:cubicBezTo>
                <a:cubicBezTo>
                  <a:pt x="3265103" y="2076949"/>
                  <a:pt x="3316077" y="2055387"/>
                  <a:pt x="3371292" y="2047279"/>
                </a:cubicBezTo>
                <a:cubicBezTo>
                  <a:pt x="3454199" y="2035105"/>
                  <a:pt x="3536665" y="2054733"/>
                  <a:pt x="3603728" y="2099347"/>
                </a:cubicBezTo>
                <a:cubicBezTo>
                  <a:pt x="3679156" y="2088543"/>
                  <a:pt x="3756158" y="2095770"/>
                  <a:pt x="3828792" y="2119628"/>
                </a:cubicBezTo>
                <a:cubicBezTo>
                  <a:pt x="3870454" y="2133311"/>
                  <a:pt x="3910678" y="2152466"/>
                  <a:pt x="3948369" y="2177025"/>
                </a:cubicBezTo>
                <a:close/>
                <a:moveTo>
                  <a:pt x="2661401" y="883270"/>
                </a:moveTo>
                <a:cubicBezTo>
                  <a:pt x="2838812" y="985699"/>
                  <a:pt x="2899598" y="1212554"/>
                  <a:pt x="2797170" y="1389966"/>
                </a:cubicBezTo>
                <a:cubicBezTo>
                  <a:pt x="2694741" y="1567377"/>
                  <a:pt x="2467885" y="1628163"/>
                  <a:pt x="2290474" y="1525735"/>
                </a:cubicBezTo>
                <a:cubicBezTo>
                  <a:pt x="2113063" y="1423306"/>
                  <a:pt x="2052277" y="1196450"/>
                  <a:pt x="2154705" y="1019039"/>
                </a:cubicBezTo>
                <a:cubicBezTo>
                  <a:pt x="2257134" y="841627"/>
                  <a:pt x="2483990" y="780842"/>
                  <a:pt x="2661401" y="883270"/>
                </a:cubicBezTo>
                <a:close/>
                <a:moveTo>
                  <a:pt x="2494139" y="49756"/>
                </a:moveTo>
                <a:cubicBezTo>
                  <a:pt x="2671551" y="152184"/>
                  <a:pt x="2732337" y="379040"/>
                  <a:pt x="2629908" y="556451"/>
                </a:cubicBezTo>
                <a:cubicBezTo>
                  <a:pt x="2527480" y="733863"/>
                  <a:pt x="2300624" y="794648"/>
                  <a:pt x="2123212" y="692220"/>
                </a:cubicBezTo>
                <a:cubicBezTo>
                  <a:pt x="1945801" y="589791"/>
                  <a:pt x="1885015" y="362936"/>
                  <a:pt x="1987444" y="185524"/>
                </a:cubicBezTo>
                <a:cubicBezTo>
                  <a:pt x="2089872" y="8113"/>
                  <a:pt x="2316728" y="-52673"/>
                  <a:pt x="2494139" y="497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sz="2700"/>
          </a:p>
        </p:txBody>
      </p:sp>
      <p:sp>
        <p:nvSpPr>
          <p:cNvPr id="57" name="Rectangle 7"/>
          <p:cNvSpPr/>
          <p:nvPr>
            <p:custDataLst>
              <p:tags r:id="rId2"/>
            </p:custDataLst>
          </p:nvPr>
        </p:nvSpPr>
        <p:spPr>
          <a:xfrm rot="18900000">
            <a:off x="5642363" y="3785477"/>
            <a:ext cx="182880" cy="30175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ko-KR" altLang="en-US" sz="2700"/>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 y="3014366"/>
            <a:ext cx="12191998" cy="1141616"/>
            <a:chOff x="1" y="2858156"/>
            <a:chExt cx="12191998" cy="1141616"/>
          </a:xfrm>
        </p:grpSpPr>
        <p:sp>
          <p:nvSpPr>
            <p:cNvPr id="25" name="TextBox 24"/>
            <p:cNvSpPr txBox="1"/>
            <p:nvPr/>
          </p:nvSpPr>
          <p:spPr>
            <a:xfrm>
              <a:off x="1" y="2858156"/>
              <a:ext cx="12191998" cy="829945"/>
            </a:xfrm>
            <a:prstGeom prst="rect">
              <a:avLst/>
            </a:prstGeom>
            <a:noFill/>
          </p:spPr>
          <p:txBody>
            <a:bodyPr wrap="square" rtlCol="0" anchor="ctr">
              <a:spAutoFit/>
            </a:bodyPr>
            <a:lstStyle/>
            <a:p>
              <a:pPr algn="ctr"/>
              <a:r>
                <a:rPr lang="en-US" altLang="ko-KR" sz="4800" b="1" dirty="0">
                  <a:solidFill>
                    <a:schemeClr val="bg1"/>
                  </a:solidFill>
                  <a:latin typeface="+mj-lt"/>
                  <a:cs typeface="Arial" panose="020B0604020202020204" pitchFamily="34" charset="0"/>
                </a:rPr>
                <a:t>Implémentation</a:t>
              </a:r>
              <a:endParaRPr lang="en-US" altLang="ko-KR" sz="4800" b="1" dirty="0">
                <a:solidFill>
                  <a:schemeClr val="bg1"/>
                </a:solidFill>
                <a:latin typeface="+mj-lt"/>
                <a:cs typeface="Arial" panose="020B0604020202020204" pitchFamily="34" charset="0"/>
              </a:endParaRPr>
            </a:p>
          </p:txBody>
        </p:sp>
        <p:sp>
          <p:nvSpPr>
            <p:cNvPr id="26" name="TextBox 25"/>
            <p:cNvSpPr txBox="1"/>
            <p:nvPr/>
          </p:nvSpPr>
          <p:spPr>
            <a:xfrm>
              <a:off x="1" y="3621312"/>
              <a:ext cx="12191855" cy="378460"/>
            </a:xfrm>
            <a:prstGeom prst="rect">
              <a:avLst/>
            </a:prstGeom>
            <a:noFill/>
          </p:spPr>
          <p:txBody>
            <a:bodyPr wrap="square" rtlCol="0" anchor="ctr">
              <a:spAutoFit/>
            </a:bodyPr>
            <a:lstStyle/>
            <a:p>
              <a:pPr algn="ctr"/>
              <a:endParaRPr lang="ko-KR" altLang="en-US" sz="1865" dirty="0">
                <a:solidFill>
                  <a:schemeClr val="bg1"/>
                </a:solidFill>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TABLE_ENDDRAG_ORIGIN_RECT" val="460*306"/>
  <p:tag name="TABLE_ENDDRAG_RECT" val="265*192*460*306"/>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TABLE_ENDDRAG_ORIGIN_RECT" val="838*434"/>
  <p:tag name="TABLE_ENDDRAG_RECT" val="48*42*838*434"/>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70.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Cover and End Slide Master">
  <a:themeElements>
    <a:clrScheme name="ALLPPT-616">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95959"/>
      </a:accent4>
      <a:accent5>
        <a:srgbClr val="00BDFB"/>
      </a:accent5>
      <a:accent6>
        <a:srgbClr val="1ED0A6"/>
      </a:accent6>
      <a:hlink>
        <a:srgbClr val="262626"/>
      </a:hlink>
      <a:folHlink>
        <a:srgbClr val="262626"/>
      </a:folHlink>
    </a:clrScheme>
    <a:fontScheme name="ALLPPT PONTS">
      <a:majorFont>
        <a:latin typeface="Arial"/>
        <a:ea typeface="Malgun Gothic"/>
        <a:cs typeface=""/>
      </a:majorFont>
      <a:minorFont>
        <a:latin typeface="Arial"/>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616">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95959"/>
      </a:accent4>
      <a:accent5>
        <a:srgbClr val="00BDFB"/>
      </a:accent5>
      <a:accent6>
        <a:srgbClr val="1ED0A6"/>
      </a:accent6>
      <a:hlink>
        <a:srgbClr val="262626"/>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607">
      <a:dk1>
        <a:sysClr val="windowText" lastClr="000000"/>
      </a:dk1>
      <a:lt1>
        <a:sysClr val="window" lastClr="FFFFFF"/>
      </a:lt1>
      <a:dk2>
        <a:srgbClr val="44546A"/>
      </a:dk2>
      <a:lt2>
        <a:srgbClr val="E7E6E6"/>
      </a:lt2>
      <a:accent1>
        <a:srgbClr val="02ECEC"/>
      </a:accent1>
      <a:accent2>
        <a:srgbClr val="0AA6ED"/>
      </a:accent2>
      <a:accent3>
        <a:srgbClr val="0085F2"/>
      </a:accent3>
      <a:accent4>
        <a:srgbClr val="125AC4"/>
      </a:accent4>
      <a:accent5>
        <a:srgbClr val="00307E"/>
      </a:accent5>
      <a:accent6>
        <a:srgbClr val="000096"/>
      </a:accent6>
      <a:hlink>
        <a:srgbClr val="FFFFFF"/>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10155</Words>
  <Application>WPS Presentation</Application>
  <PresentationFormat>와이드스크린</PresentationFormat>
  <Paragraphs>662</Paragraphs>
  <Slides>29</Slides>
  <Notes>0</Notes>
  <HiddenSlides>0</HiddenSlides>
  <MMClips>0</MMClips>
  <ScaleCrop>false</ScaleCrop>
  <HeadingPairs>
    <vt:vector size="6" baseType="variant">
      <vt:variant>
        <vt:lpstr>已用的字体</vt:lpstr>
      </vt:variant>
      <vt:variant>
        <vt:i4>8</vt:i4>
      </vt:variant>
      <vt:variant>
        <vt:lpstr>主题</vt:lpstr>
      </vt:variant>
      <vt:variant>
        <vt:i4>3</vt:i4>
      </vt:variant>
      <vt:variant>
        <vt:lpstr>幻灯片标题</vt:lpstr>
      </vt:variant>
      <vt:variant>
        <vt:i4>29</vt:i4>
      </vt:variant>
    </vt:vector>
  </HeadingPairs>
  <TitlesOfParts>
    <vt:vector size="40" baseType="lpstr">
      <vt:lpstr>Arial</vt:lpstr>
      <vt:lpstr>SimSun</vt:lpstr>
      <vt:lpstr>Wingdings</vt:lpstr>
      <vt:lpstr>FZShuTi</vt:lpstr>
      <vt:lpstr>Microsoft YaHei</vt:lpstr>
      <vt:lpstr>Arial Unicode MS</vt:lpstr>
      <vt:lpstr>Calibri</vt:lpstr>
      <vt:lpstr>Malgun Gothic</vt:lpstr>
      <vt:lpstr>Cover and End Slide Master</vt:lpstr>
      <vt:lpstr>Contents Slide Master</vt:lpstr>
      <vt:lpstr>Section Break Slide Master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wassim ch</cp:lastModifiedBy>
  <cp:revision>190</cp:revision>
  <dcterms:created xsi:type="dcterms:W3CDTF">2020-01-20T05:08:00Z</dcterms:created>
  <dcterms:modified xsi:type="dcterms:W3CDTF">2024-07-02T23:19:44Z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38D956A4E1864470A14174B9A8AFF83B_12</vt:lpwstr>
  </property>
  <property fmtid="{D5CDD505-2E9C-101B-9397-08002B2CF9AE}" pid="3" name="KSOProductBuildVer">
    <vt:lpwstr>1033-12.2.0.17119</vt:lpwstr>
  </property>
</Properties>
</file>

<file path=docProps/thumbnail.jpeg>
</file>